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39" r:id="rId1"/>
    <p:sldMasterId id="2147483660" r:id="rId2"/>
    <p:sldMasterId id="2147483742" r:id="rId3"/>
  </p:sldMasterIdLst>
  <p:notesMasterIdLst>
    <p:notesMasterId r:id="rId26"/>
  </p:notesMasterIdLst>
  <p:handoutMasterIdLst>
    <p:handoutMasterId r:id="rId27"/>
  </p:handoutMasterIdLst>
  <p:sldIdLst>
    <p:sldId id="257" r:id="rId4"/>
    <p:sldId id="256" r:id="rId5"/>
    <p:sldId id="278" r:id="rId6"/>
    <p:sldId id="347" r:id="rId7"/>
    <p:sldId id="341" r:id="rId8"/>
    <p:sldId id="342" r:id="rId9"/>
    <p:sldId id="322" r:id="rId10"/>
    <p:sldId id="348" r:id="rId11"/>
    <p:sldId id="338" r:id="rId12"/>
    <p:sldId id="340" r:id="rId13"/>
    <p:sldId id="324" r:id="rId14"/>
    <p:sldId id="327" r:id="rId15"/>
    <p:sldId id="325" r:id="rId16"/>
    <p:sldId id="336" r:id="rId17"/>
    <p:sldId id="337" r:id="rId18"/>
    <p:sldId id="339" r:id="rId19"/>
    <p:sldId id="349" r:id="rId20"/>
    <p:sldId id="331" r:id="rId21"/>
    <p:sldId id="346" r:id="rId22"/>
    <p:sldId id="350" r:id="rId23"/>
    <p:sldId id="321" r:id="rId24"/>
    <p:sldId id="269" r:id="rId25"/>
  </p:sldIdLst>
  <p:sldSz cx="9144000" cy="6858000" type="screen4x3"/>
  <p:notesSz cx="6858000" cy="9144000"/>
  <p:custDataLst>
    <p:tags r:id="rId28"/>
  </p:custData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CE292"/>
    <a:srgbClr val="336699"/>
    <a:srgbClr val="006600"/>
    <a:srgbClr val="002E6E"/>
    <a:srgbClr val="78A0CC"/>
    <a:srgbClr val="528ACC"/>
    <a:srgbClr val="527EBB"/>
    <a:srgbClr val="386AB0"/>
    <a:srgbClr val="245190"/>
    <a:srgbClr val="1B42B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390" autoAdjust="0"/>
    <p:restoredTop sz="94660"/>
  </p:normalViewPr>
  <p:slideViewPr>
    <p:cSldViewPr>
      <p:cViewPr>
        <p:scale>
          <a:sx n="70" d="100"/>
          <a:sy n="70" d="100"/>
        </p:scale>
        <p:origin x="1546" y="317"/>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0"/>
    </p:cViewPr>
  </p:sorterViewPr>
  <p:notesViewPr>
    <p:cSldViewPr>
      <p:cViewPr varScale="1">
        <p:scale>
          <a:sx n="105" d="100"/>
          <a:sy n="105" d="100"/>
        </p:scale>
        <p:origin x="2502"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ags" Target="tags/tag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handoutMaster" Target="handoutMasters/handoutMaster1.xml"/><Relationship Id="rId30" Type="http://schemas.openxmlformats.org/officeDocument/2006/relationships/viewProps" Target="viewProps.xml"/><Relationship Id="rId8"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a:t>Title </a:t>
            </a:r>
            <a:endParaRPr lang="en-US" dirty="0"/>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414F1C2-A7CB-48ED-B06F-8257C963CA8E}" type="datetimeFigureOut">
              <a:rPr lang="en-US" smtClean="0"/>
              <a:t>10/11/2017</a:t>
            </a:fld>
            <a:endParaRPr lang="en-US" dirty="0"/>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3B7F16B-0B1E-44C4-9715-FF7D2CF585FA}" type="slidenum">
              <a:rPr lang="en-US" smtClean="0"/>
              <a:t>‹#›</a:t>
            </a:fld>
            <a:endParaRPr lang="en-US" dirty="0"/>
          </a:p>
        </p:txBody>
      </p:sp>
      <p:sp>
        <p:nvSpPr>
          <p:cNvPr id="6" name="fl" descr="HBM Prenscia: Business Document    "/>
          <p:cNvSpPr txBox="1"/>
          <p:nvPr/>
        </p:nvSpPr>
        <p:spPr>
          <a:xfrm>
            <a:off x="0" y="8931910"/>
            <a:ext cx="6858000" cy="242374"/>
          </a:xfrm>
          <a:prstGeom prst="rect">
            <a:avLst/>
          </a:prstGeom>
          <a:noFill/>
        </p:spPr>
        <p:txBody>
          <a:bodyPr vert="horz" rtlCol="0">
            <a:spAutoFit/>
          </a:bodyPr>
          <a:lstStyle/>
          <a:p>
            <a:r>
              <a:rPr lang="en-US" sz="975">
                <a:solidFill>
                  <a:srgbClr val="000000"/>
                </a:solidFill>
                <a:latin typeface="arial"/>
              </a:rPr>
              <a:t>HBM Prenscia: Business Document    </a:t>
            </a:r>
          </a:p>
        </p:txBody>
      </p:sp>
    </p:spTree>
    <p:extLst>
      <p:ext uri="{BB962C8B-B14F-4D97-AF65-F5344CB8AC3E}">
        <p14:creationId xmlns:p14="http://schemas.microsoft.com/office/powerpoint/2010/main" val="886691427"/>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a:t>Title </a:t>
            </a:r>
            <a:endParaRPr lang="en-US" dirty="0"/>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3C3F0C5-BAE3-4150-B7F9-337A359778B5}" type="datetimeFigureOut">
              <a:rPr lang="en-US" smtClean="0"/>
              <a:t>10/11/2017</a:t>
            </a:fld>
            <a:endParaRPr lang="en-US" dirty="0"/>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48EED65-F1B2-4EE2-83C5-5CF8CCB35055}" type="slidenum">
              <a:rPr lang="en-US" smtClean="0"/>
              <a:t>‹#›</a:t>
            </a:fld>
            <a:endParaRPr lang="en-US" dirty="0"/>
          </a:p>
        </p:txBody>
      </p:sp>
      <p:sp>
        <p:nvSpPr>
          <p:cNvPr id="8" name="fl" descr="HBM Prenscia: Business Document    "/>
          <p:cNvSpPr txBox="1"/>
          <p:nvPr/>
        </p:nvSpPr>
        <p:spPr>
          <a:xfrm>
            <a:off x="0" y="8931910"/>
            <a:ext cx="6858000" cy="242374"/>
          </a:xfrm>
          <a:prstGeom prst="rect">
            <a:avLst/>
          </a:prstGeom>
          <a:noFill/>
        </p:spPr>
        <p:txBody>
          <a:bodyPr vert="horz" rtlCol="0">
            <a:spAutoFit/>
          </a:bodyPr>
          <a:lstStyle/>
          <a:p>
            <a:pPr algn="l"/>
            <a:r>
              <a:rPr lang="en-US" sz="975" b="0" i="0" u="none" baseline="0">
                <a:solidFill>
                  <a:srgbClr val="000000"/>
                </a:solidFill>
                <a:latin typeface="arial"/>
              </a:rPr>
              <a:t>HBM Prenscia: Business Document    </a:t>
            </a:r>
          </a:p>
        </p:txBody>
      </p:sp>
    </p:spTree>
    <p:extLst>
      <p:ext uri="{BB962C8B-B14F-4D97-AF65-F5344CB8AC3E}">
        <p14:creationId xmlns:p14="http://schemas.microsoft.com/office/powerpoint/2010/main" val="1513681418"/>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a:t>Title </a:t>
            </a:r>
            <a:endParaRPr lang="en-US" dirty="0"/>
          </a:p>
        </p:txBody>
      </p:sp>
      <p:sp>
        <p:nvSpPr>
          <p:cNvPr id="5" name="Slide Number Placeholder 4"/>
          <p:cNvSpPr>
            <a:spLocks noGrp="1"/>
          </p:cNvSpPr>
          <p:nvPr>
            <p:ph type="sldNum" sz="quarter" idx="11"/>
          </p:nvPr>
        </p:nvSpPr>
        <p:spPr/>
        <p:txBody>
          <a:bodyPr/>
          <a:lstStyle/>
          <a:p>
            <a:fld id="{D48EED65-F1B2-4EE2-83C5-5CF8CCB35055}" type="slidenum">
              <a:rPr lang="en-US" smtClean="0"/>
              <a:t>6</a:t>
            </a:fld>
            <a:endParaRPr lang="en-US" dirty="0"/>
          </a:p>
        </p:txBody>
      </p:sp>
    </p:spTree>
    <p:extLst>
      <p:ext uri="{BB962C8B-B14F-4D97-AF65-F5344CB8AC3E}">
        <p14:creationId xmlns:p14="http://schemas.microsoft.com/office/powerpoint/2010/main" val="34680026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a:t>Title </a:t>
            </a:r>
            <a:endParaRPr lang="en-US" dirty="0"/>
          </a:p>
        </p:txBody>
      </p:sp>
      <p:sp>
        <p:nvSpPr>
          <p:cNvPr id="5" name="Slide Number Placeholder 4"/>
          <p:cNvSpPr>
            <a:spLocks noGrp="1"/>
          </p:cNvSpPr>
          <p:nvPr>
            <p:ph type="sldNum" sz="quarter" idx="11"/>
          </p:nvPr>
        </p:nvSpPr>
        <p:spPr/>
        <p:txBody>
          <a:bodyPr/>
          <a:lstStyle/>
          <a:p>
            <a:fld id="{D48EED65-F1B2-4EE2-83C5-5CF8CCB35055}" type="slidenum">
              <a:rPr lang="en-US" smtClean="0"/>
              <a:t>7</a:t>
            </a:fld>
            <a:endParaRPr lang="en-US" dirty="0"/>
          </a:p>
        </p:txBody>
      </p:sp>
    </p:spTree>
    <p:extLst>
      <p:ext uri="{BB962C8B-B14F-4D97-AF65-F5344CB8AC3E}">
        <p14:creationId xmlns:p14="http://schemas.microsoft.com/office/powerpoint/2010/main" val="34680026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3C589D-573B-4211-98E4-C4176AA684AA}" type="slidenum">
              <a:rPr lang="en-US"/>
              <a:pPr/>
              <a:t>10</a:t>
            </a:fld>
            <a:endParaRPr lang="en-US"/>
          </a:p>
        </p:txBody>
      </p:sp>
      <p:sp>
        <p:nvSpPr>
          <p:cNvPr id="210946" name="Rectangle 2"/>
          <p:cNvSpPr>
            <a:spLocks noGrp="1" noRot="1" noChangeAspect="1" noChangeArrowheads="1" noTextEdit="1"/>
          </p:cNvSpPr>
          <p:nvPr>
            <p:ph type="sldImg"/>
          </p:nvPr>
        </p:nvSpPr>
        <p:spPr>
          <a:ln/>
        </p:spPr>
      </p:sp>
      <p:sp>
        <p:nvSpPr>
          <p:cNvPr id="210947" name="Rectangle 3"/>
          <p:cNvSpPr>
            <a:spLocks noGrp="1" noChangeArrowheads="1"/>
          </p:cNvSpPr>
          <p:nvPr>
            <p:ph type="body" idx="1"/>
          </p:nvPr>
        </p:nvSpPr>
        <p:spPr/>
        <p:txBody>
          <a:bodyPr/>
          <a:lstStyle/>
          <a:p>
            <a:r>
              <a:rPr lang="en-GB" dirty="0"/>
              <a:t>Standards such as BS7608, Eurocode3, ASME pressure vessel code, all basically use this concept – it’s been around a long time.  </a:t>
            </a:r>
          </a:p>
          <a:p>
            <a:endParaRPr lang="en-GB" dirty="0"/>
          </a:p>
          <a:p>
            <a:r>
              <a:rPr lang="en-GB" dirty="0"/>
              <a:t>Competitive methods such as the Battelle approach and our own “Volvo” approach (actually these methods are VERY similar) also use a structural hot-spot approach – there are just a few differences in how it is calculated.  </a:t>
            </a:r>
          </a:p>
          <a:p>
            <a:endParaRPr lang="en-GB" dirty="0"/>
          </a:p>
          <a:p>
            <a:r>
              <a:rPr lang="en-GB" dirty="0"/>
              <a:t>Just to re-iterate, the structural hot-spot stress is the stress at the weld toe, excluding the effect of the stress concentration – for example, you can calculate it in the example above from the sum of the membrane and bending stresses at the section corresponding to the weld toe.</a:t>
            </a:r>
          </a:p>
        </p:txBody>
      </p:sp>
    </p:spTree>
    <p:extLst>
      <p:ext uri="{BB962C8B-B14F-4D97-AF65-F5344CB8AC3E}">
        <p14:creationId xmlns:p14="http://schemas.microsoft.com/office/powerpoint/2010/main" val="4695062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lvl1pPr eaLnBrk="0" hangingPunct="0">
              <a:defRPr b="1">
                <a:solidFill>
                  <a:schemeClr val="tx1"/>
                </a:solidFill>
                <a:latin typeface="Arial" charset="0"/>
              </a:defRPr>
            </a:lvl1pPr>
            <a:lvl2pPr marL="702756" indent="-270291" eaLnBrk="0" hangingPunct="0">
              <a:defRPr b="1">
                <a:solidFill>
                  <a:schemeClr val="tx1"/>
                </a:solidFill>
                <a:latin typeface="Arial" charset="0"/>
              </a:defRPr>
            </a:lvl2pPr>
            <a:lvl3pPr marL="1081164" indent="-216233" eaLnBrk="0" hangingPunct="0">
              <a:defRPr b="1">
                <a:solidFill>
                  <a:schemeClr val="tx1"/>
                </a:solidFill>
                <a:latin typeface="Arial" charset="0"/>
              </a:defRPr>
            </a:lvl3pPr>
            <a:lvl4pPr marL="1513629" indent="-216233" eaLnBrk="0" hangingPunct="0">
              <a:defRPr b="1">
                <a:solidFill>
                  <a:schemeClr val="tx1"/>
                </a:solidFill>
                <a:latin typeface="Arial" charset="0"/>
              </a:defRPr>
            </a:lvl4pPr>
            <a:lvl5pPr marL="1946095" indent="-216233" eaLnBrk="0" hangingPunct="0">
              <a:defRPr b="1">
                <a:solidFill>
                  <a:schemeClr val="tx1"/>
                </a:solidFill>
                <a:latin typeface="Arial" charset="0"/>
              </a:defRPr>
            </a:lvl5pPr>
            <a:lvl6pPr marL="2378560" indent="-216233" eaLnBrk="0" fontAlgn="base" hangingPunct="0">
              <a:spcBef>
                <a:spcPct val="0"/>
              </a:spcBef>
              <a:spcAft>
                <a:spcPct val="0"/>
              </a:spcAft>
              <a:defRPr b="1">
                <a:solidFill>
                  <a:schemeClr val="tx1"/>
                </a:solidFill>
                <a:latin typeface="Arial" charset="0"/>
              </a:defRPr>
            </a:lvl6pPr>
            <a:lvl7pPr marL="2811026" indent="-216233" eaLnBrk="0" fontAlgn="base" hangingPunct="0">
              <a:spcBef>
                <a:spcPct val="0"/>
              </a:spcBef>
              <a:spcAft>
                <a:spcPct val="0"/>
              </a:spcAft>
              <a:defRPr b="1">
                <a:solidFill>
                  <a:schemeClr val="tx1"/>
                </a:solidFill>
                <a:latin typeface="Arial" charset="0"/>
              </a:defRPr>
            </a:lvl7pPr>
            <a:lvl8pPr marL="3243491" indent="-216233" eaLnBrk="0" fontAlgn="base" hangingPunct="0">
              <a:spcBef>
                <a:spcPct val="0"/>
              </a:spcBef>
              <a:spcAft>
                <a:spcPct val="0"/>
              </a:spcAft>
              <a:defRPr b="1">
                <a:solidFill>
                  <a:schemeClr val="tx1"/>
                </a:solidFill>
                <a:latin typeface="Arial" charset="0"/>
              </a:defRPr>
            </a:lvl8pPr>
            <a:lvl9pPr marL="3675957" indent="-216233" eaLnBrk="0" fontAlgn="base" hangingPunct="0">
              <a:spcBef>
                <a:spcPct val="0"/>
              </a:spcBef>
              <a:spcAft>
                <a:spcPct val="0"/>
              </a:spcAft>
              <a:defRPr b="1">
                <a:solidFill>
                  <a:schemeClr val="tx1"/>
                </a:solidFill>
                <a:latin typeface="Arial" charset="0"/>
              </a:defRPr>
            </a:lvl9pPr>
          </a:lstStyle>
          <a:p>
            <a:pPr eaLnBrk="1" hangingPunct="1"/>
            <a:fld id="{9440288A-0763-42F7-A21E-97A79465F848}" type="slidenum">
              <a:rPr lang="de-DE" altLang="en-US" b="0" smtClean="0">
                <a:solidFill>
                  <a:prstClr val="black"/>
                </a:solidFill>
              </a:rPr>
              <a:pPr eaLnBrk="1" hangingPunct="1"/>
              <a:t>11</a:t>
            </a:fld>
            <a:endParaRPr lang="de-DE" altLang="en-US" b="0">
              <a:solidFill>
                <a:prstClr val="black"/>
              </a:solidFill>
            </a:endParaRPr>
          </a:p>
        </p:txBody>
      </p:sp>
      <p:sp>
        <p:nvSpPr>
          <p:cNvPr id="56323" name="Rectangle 2"/>
          <p:cNvSpPr>
            <a:spLocks noGrp="1" noRot="1" noChangeAspect="1" noChangeArrowheads="1" noTextEdit="1"/>
          </p:cNvSpPr>
          <p:nvPr>
            <p:ph type="sldImg"/>
          </p:nvPr>
        </p:nvSpPr>
        <p:spPr>
          <a:xfrm>
            <a:off x="1144588" y="687388"/>
            <a:ext cx="4568825" cy="3427412"/>
          </a:xfrm>
          <a:ln/>
        </p:spPr>
      </p:sp>
      <p:sp>
        <p:nvSpPr>
          <p:cNvPr id="56324" name="Rectangle 3"/>
          <p:cNvSpPr>
            <a:spLocks noGrp="1" noChangeArrowheads="1"/>
          </p:cNvSpPr>
          <p:nvPr>
            <p:ph type="body" idx="1"/>
          </p:nvPr>
        </p:nvSpPr>
        <p:spPr>
          <a:xfrm>
            <a:off x="684610" y="4343703"/>
            <a:ext cx="5488781" cy="4112381"/>
          </a:xfrm>
          <a:noFill/>
        </p:spPr>
        <p:txBody>
          <a:bodyPr/>
          <a:lstStyle/>
          <a:p>
            <a:pPr eaLnBrk="1" hangingPunct="1"/>
            <a:r>
              <a:rPr lang="en-GB" altLang="en-US">
                <a:latin typeface="Arial" charset="0"/>
              </a:rPr>
              <a:t>The grid point force approach uses a refined version of the method proposed in the original publication.</a:t>
            </a:r>
          </a:p>
          <a:p>
            <a:pPr eaLnBrk="1" hangingPunct="1"/>
            <a:endParaRPr lang="en-GB" altLang="en-US">
              <a:latin typeface="Arial" charset="0"/>
            </a:endParaRPr>
          </a:p>
          <a:p>
            <a:pPr eaLnBrk="1" hangingPunct="1"/>
            <a:r>
              <a:rPr lang="en-GB" altLang="en-US">
                <a:latin typeface="Arial" charset="0"/>
              </a:rPr>
              <a:t>Basically, at each node along the weld toe (or root) the nodal forces from the attached weld toe elements are added up to give the total force on the weld toe at that node.  </a:t>
            </a:r>
          </a:p>
          <a:p>
            <a:pPr eaLnBrk="1" hangingPunct="1"/>
            <a:endParaRPr lang="en-GB" altLang="en-US">
              <a:latin typeface="Arial" charset="0"/>
            </a:endParaRPr>
          </a:p>
          <a:p>
            <a:pPr eaLnBrk="1" hangingPunct="1"/>
            <a:r>
              <a:rPr lang="en-GB" altLang="en-US">
                <a:latin typeface="Arial" charset="0"/>
              </a:rPr>
              <a:t>The total force is then shared out between the elements that have an edge along the weld toe at that node, in proportion to the edge lengths.</a:t>
            </a:r>
          </a:p>
          <a:p>
            <a:pPr eaLnBrk="1" hangingPunct="1"/>
            <a:endParaRPr lang="en-GB" altLang="en-US">
              <a:latin typeface="Arial" charset="0"/>
            </a:endParaRPr>
          </a:p>
          <a:p>
            <a:pPr eaLnBrk="1" hangingPunct="1"/>
            <a:r>
              <a:rPr lang="en-GB" altLang="en-US">
                <a:latin typeface="Arial" charset="0"/>
              </a:rPr>
              <a:t>In each weld toe element then, these shared forces are used to calculate the line forces and moments (force/moment per unit length) at the weld toe, resolved into a local co-ordinate system.  These can then be easily used to calculate the membrane and bending stress normal to the weld toe.  Notice that we are calculating the line forces and stresses at the mid point of each element edge along the weld toe.</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a:t>Title </a:t>
            </a:r>
            <a:endParaRPr lang="en-US" dirty="0"/>
          </a:p>
        </p:txBody>
      </p:sp>
      <p:sp>
        <p:nvSpPr>
          <p:cNvPr id="5" name="Slide Number Placeholder 4"/>
          <p:cNvSpPr>
            <a:spLocks noGrp="1"/>
          </p:cNvSpPr>
          <p:nvPr>
            <p:ph type="sldNum" sz="quarter" idx="11"/>
          </p:nvPr>
        </p:nvSpPr>
        <p:spPr/>
        <p:txBody>
          <a:bodyPr/>
          <a:lstStyle/>
          <a:p>
            <a:fld id="{D48EED65-F1B2-4EE2-83C5-5CF8CCB35055}" type="slidenum">
              <a:rPr lang="en-US" smtClean="0"/>
              <a:t>12</a:t>
            </a:fld>
            <a:endParaRPr lang="en-US" dirty="0"/>
          </a:p>
        </p:txBody>
      </p:sp>
    </p:spTree>
    <p:extLst>
      <p:ext uri="{BB962C8B-B14F-4D97-AF65-F5344CB8AC3E}">
        <p14:creationId xmlns:p14="http://schemas.microsoft.com/office/powerpoint/2010/main" val="37025646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 stress levels so they can be read by audience</a:t>
            </a:r>
          </a:p>
          <a:p>
            <a:endParaRPr lang="en-US" dirty="0"/>
          </a:p>
        </p:txBody>
      </p:sp>
      <p:sp>
        <p:nvSpPr>
          <p:cNvPr id="4" name="Slide Number Placeholder 3"/>
          <p:cNvSpPr>
            <a:spLocks noGrp="1"/>
          </p:cNvSpPr>
          <p:nvPr>
            <p:ph type="sldNum" sz="quarter" idx="10"/>
          </p:nvPr>
        </p:nvSpPr>
        <p:spPr/>
        <p:txBody>
          <a:bodyPr/>
          <a:lstStyle/>
          <a:p>
            <a:fld id="{D48EED65-F1B2-4EE2-83C5-5CF8CCB35055}" type="slidenum">
              <a:rPr lang="en-US" smtClean="0">
                <a:solidFill>
                  <a:prstClr val="black"/>
                </a:solidFill>
              </a:rPr>
              <a:pPr/>
              <a:t>14</a:t>
            </a:fld>
            <a:endParaRPr lang="en-US">
              <a:solidFill>
                <a:prstClr val="black"/>
              </a:solidFill>
            </a:endParaRPr>
          </a:p>
        </p:txBody>
      </p:sp>
    </p:spTree>
    <p:extLst>
      <p:ext uri="{BB962C8B-B14F-4D97-AF65-F5344CB8AC3E}">
        <p14:creationId xmlns:p14="http://schemas.microsoft.com/office/powerpoint/2010/main" val="1628139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 stress levels so they can be read by audience</a:t>
            </a:r>
          </a:p>
          <a:p>
            <a:endParaRPr lang="en-US" dirty="0"/>
          </a:p>
        </p:txBody>
      </p:sp>
      <p:sp>
        <p:nvSpPr>
          <p:cNvPr id="4" name="Slide Number Placeholder 3"/>
          <p:cNvSpPr>
            <a:spLocks noGrp="1"/>
          </p:cNvSpPr>
          <p:nvPr>
            <p:ph type="sldNum" sz="quarter" idx="10"/>
          </p:nvPr>
        </p:nvSpPr>
        <p:spPr/>
        <p:txBody>
          <a:bodyPr/>
          <a:lstStyle/>
          <a:p>
            <a:fld id="{D48EED65-F1B2-4EE2-83C5-5CF8CCB35055}" type="slidenum">
              <a:rPr lang="en-US" smtClean="0">
                <a:solidFill>
                  <a:prstClr val="black"/>
                </a:solidFill>
              </a:rPr>
              <a:pPr/>
              <a:t>15</a:t>
            </a:fld>
            <a:endParaRPr lang="en-US">
              <a:solidFill>
                <a:prstClr val="black"/>
              </a:solidFill>
            </a:endParaRPr>
          </a:p>
        </p:txBody>
      </p:sp>
    </p:spTree>
    <p:extLst>
      <p:ext uri="{BB962C8B-B14F-4D97-AF65-F5344CB8AC3E}">
        <p14:creationId xmlns:p14="http://schemas.microsoft.com/office/powerpoint/2010/main" val="1628139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grpSp>
        <p:nvGrpSpPr>
          <p:cNvPr id="17" name="Group 16"/>
          <p:cNvGrpSpPr/>
          <p:nvPr userDrawn="1"/>
        </p:nvGrpSpPr>
        <p:grpSpPr>
          <a:xfrm>
            <a:off x="0" y="2438400"/>
            <a:ext cx="9144000" cy="1371600"/>
            <a:chOff x="0" y="2438400"/>
            <a:chExt cx="9144000" cy="1371600"/>
          </a:xfrm>
        </p:grpSpPr>
        <p:sp>
          <p:nvSpPr>
            <p:cNvPr id="18" name="Rectangle 17"/>
            <p:cNvSpPr/>
            <p:nvPr userDrawn="1"/>
          </p:nvSpPr>
          <p:spPr>
            <a:xfrm>
              <a:off x="0" y="2438400"/>
              <a:ext cx="9144000" cy="1371600"/>
            </a:xfrm>
            <a:prstGeom prst="rect">
              <a:avLst/>
            </a:prstGeom>
            <a:solidFill>
              <a:srgbClr val="ECF1F4"/>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a:ea typeface="+mn-ea"/>
                <a:cs typeface="+mn-cs"/>
              </a:endParaRPr>
            </a:p>
          </p:txBody>
        </p:sp>
        <p:cxnSp>
          <p:nvCxnSpPr>
            <p:cNvPr id="19" name="Straight Connector 18"/>
            <p:cNvCxnSpPr/>
            <p:nvPr userDrawn="1"/>
          </p:nvCxnSpPr>
          <p:spPr>
            <a:xfrm>
              <a:off x="0" y="2438400"/>
              <a:ext cx="9144000" cy="0"/>
            </a:xfrm>
            <a:prstGeom prst="line">
              <a:avLst/>
            </a:prstGeom>
            <a:noFill/>
            <a:ln w="50800" cap="flat" cmpd="sng" algn="ctr">
              <a:solidFill>
                <a:srgbClr val="FFFFFF"/>
              </a:solidFill>
              <a:prstDash val="solid"/>
            </a:ln>
            <a:effectLst/>
          </p:spPr>
        </p:cxnSp>
        <p:cxnSp>
          <p:nvCxnSpPr>
            <p:cNvPr id="20" name="Straight Connector 19"/>
            <p:cNvCxnSpPr/>
            <p:nvPr userDrawn="1"/>
          </p:nvCxnSpPr>
          <p:spPr>
            <a:xfrm>
              <a:off x="0" y="3810000"/>
              <a:ext cx="9144000" cy="0"/>
            </a:xfrm>
            <a:prstGeom prst="line">
              <a:avLst/>
            </a:prstGeom>
            <a:noFill/>
            <a:ln w="50800" cap="flat" cmpd="sng" algn="ctr">
              <a:solidFill>
                <a:srgbClr val="FFFFFF"/>
              </a:solidFill>
              <a:prstDash val="solid"/>
            </a:ln>
            <a:effectLst/>
          </p:spPr>
        </p:cxnSp>
      </p:grpSp>
      <p:sp>
        <p:nvSpPr>
          <p:cNvPr id="32" name="Titel 1"/>
          <p:cNvSpPr>
            <a:spLocks noGrp="1"/>
          </p:cNvSpPr>
          <p:nvPr>
            <p:ph type="ctrTitle" hasCustomPrompt="1"/>
          </p:nvPr>
        </p:nvSpPr>
        <p:spPr>
          <a:xfrm>
            <a:off x="457200" y="2509664"/>
            <a:ext cx="8229600" cy="1224136"/>
          </a:xfrm>
          <a:prstGeom prst="rect">
            <a:avLst/>
          </a:prstGeom>
        </p:spPr>
        <p:txBody>
          <a:bodyPr lIns="107287" tIns="53643" rIns="107287" bIns="53643" anchor="ctr">
            <a:noAutofit/>
          </a:bodyPr>
          <a:lstStyle>
            <a:lvl1pPr algn="l">
              <a:defRPr sz="2800" b="1">
                <a:solidFill>
                  <a:srgbClr val="002E6E"/>
                </a:solidFill>
                <a:latin typeface="Calibri" panose="020F0502020204030204" pitchFamily="34" charset="0"/>
                <a:ea typeface="Roboto" panose="02000000000000000000" pitchFamily="2" charset="0"/>
                <a:cs typeface="Calibri" panose="020F0502020204030204" pitchFamily="34" charset="0"/>
              </a:defRPr>
            </a:lvl1pPr>
          </a:lstStyle>
          <a:p>
            <a:r>
              <a:rPr lang="de-DE" dirty="0"/>
              <a:t>Title (required) [28pt, bold]</a:t>
            </a:r>
          </a:p>
        </p:txBody>
      </p:sp>
    </p:spTree>
    <p:extLst>
      <p:ext uri="{BB962C8B-B14F-4D97-AF65-F5344CB8AC3E}">
        <p14:creationId xmlns:p14="http://schemas.microsoft.com/office/powerpoint/2010/main" val="5158968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Opening slide">
    <p:spTree>
      <p:nvGrpSpPr>
        <p:cNvPr id="1" name=""/>
        <p:cNvGrpSpPr/>
        <p:nvPr/>
      </p:nvGrpSpPr>
      <p:grpSpPr>
        <a:xfrm>
          <a:off x="0" y="0"/>
          <a:ext cx="0" cy="0"/>
          <a:chOff x="0" y="0"/>
          <a:chExt cx="0" cy="0"/>
        </a:xfrm>
      </p:grpSpPr>
      <p:cxnSp>
        <p:nvCxnSpPr>
          <p:cNvPr id="15" name="Gerade Verbindung 14"/>
          <p:cNvCxnSpPr/>
          <p:nvPr userDrawn="1"/>
        </p:nvCxnSpPr>
        <p:spPr>
          <a:xfrm>
            <a:off x="431800" y="620713"/>
            <a:ext cx="0" cy="6048375"/>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 name="Gerade Verbindung 15"/>
          <p:cNvCxnSpPr/>
          <p:nvPr userDrawn="1"/>
        </p:nvCxnSpPr>
        <p:spPr>
          <a:xfrm flipH="1" flipV="1">
            <a:off x="431800" y="620713"/>
            <a:ext cx="7519988" cy="2859"/>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0" name="Bildplatzhalter 19"/>
          <p:cNvSpPr>
            <a:spLocks noGrp="1"/>
          </p:cNvSpPr>
          <p:nvPr>
            <p:ph type="pic" sz="quarter" idx="15" hasCustomPrompt="1"/>
          </p:nvPr>
        </p:nvSpPr>
        <p:spPr>
          <a:xfrm>
            <a:off x="4607247" y="3212976"/>
            <a:ext cx="4141217" cy="3312368"/>
          </a:xfrm>
          <a:prstGeom prst="rect">
            <a:avLst/>
          </a:prstGeom>
          <a:effectLst>
            <a:softEdge rad="127000"/>
          </a:effectLst>
        </p:spPr>
        <p:txBody>
          <a:bodyPr/>
          <a:lstStyle>
            <a:lvl1pPr marL="0" indent="0" algn="l">
              <a:buNone/>
              <a:defRPr sz="2000" b="0">
                <a:solidFill>
                  <a:srgbClr val="21245F"/>
                </a:solidFill>
                <a:latin typeface="Arial" pitchFamily="34" charset="0"/>
                <a:cs typeface="Arial" pitchFamily="34" charset="0"/>
              </a:defRPr>
            </a:lvl1pPr>
          </a:lstStyle>
          <a:p>
            <a:r>
              <a:rPr lang="de-DE"/>
              <a:t>Image (required)</a:t>
            </a:r>
            <a:endParaRPr lang="en-US"/>
          </a:p>
        </p:txBody>
      </p:sp>
      <p:sp>
        <p:nvSpPr>
          <p:cNvPr id="7" name="Rechteck 6"/>
          <p:cNvSpPr/>
          <p:nvPr userDrawn="1"/>
        </p:nvSpPr>
        <p:spPr>
          <a:xfrm>
            <a:off x="215900" y="1656000"/>
            <a:ext cx="8569325" cy="1295400"/>
          </a:xfrm>
          <a:prstGeom prst="rect">
            <a:avLst/>
          </a:prstGeom>
          <a:solidFill>
            <a:srgbClr val="21245F"/>
          </a:solidFill>
          <a:ln>
            <a:noFill/>
          </a:ln>
        </p:spPr>
        <p:style>
          <a:lnRef idx="2">
            <a:schemeClr val="accent1">
              <a:shade val="50000"/>
            </a:schemeClr>
          </a:lnRef>
          <a:fillRef idx="1">
            <a:schemeClr val="accent1"/>
          </a:fillRef>
          <a:effectRef idx="0">
            <a:schemeClr val="accent1"/>
          </a:effectRef>
          <a:fontRef idx="minor">
            <a:schemeClr val="lt1"/>
          </a:fontRef>
        </p:style>
        <p:txBody>
          <a:bodyPr lIns="107287" tIns="53643" rIns="107287" bIns="53643" anchor="ctr"/>
          <a:lstStyle/>
          <a:p>
            <a:pPr algn="ctr" defTabSz="1072866">
              <a:defRPr/>
            </a:pPr>
            <a:endParaRPr lang="de-DE">
              <a:solidFill>
                <a:srgbClr val="FFFFFF"/>
              </a:solidFill>
            </a:endParaRPr>
          </a:p>
        </p:txBody>
      </p:sp>
      <p:sp>
        <p:nvSpPr>
          <p:cNvPr id="8" name="Titel 1"/>
          <p:cNvSpPr>
            <a:spLocks noGrp="1"/>
          </p:cNvSpPr>
          <p:nvPr>
            <p:ph type="ctrTitle" hasCustomPrompt="1"/>
          </p:nvPr>
        </p:nvSpPr>
        <p:spPr>
          <a:xfrm>
            <a:off x="935595" y="1700808"/>
            <a:ext cx="7812869" cy="1224136"/>
          </a:xfrm>
          <a:prstGeom prst="rect">
            <a:avLst/>
          </a:prstGeom>
        </p:spPr>
        <p:txBody>
          <a:bodyPr lIns="107287" tIns="53643" rIns="107287" bIns="53643" anchor="ctr">
            <a:noAutofit/>
          </a:bodyPr>
          <a:lstStyle>
            <a:lvl1pPr algn="l">
              <a:defRPr sz="2400" b="1">
                <a:solidFill>
                  <a:schemeClr val="bg1"/>
                </a:solidFill>
                <a:latin typeface="Arial" pitchFamily="34" charset="0"/>
                <a:cs typeface="Arial" pitchFamily="34" charset="0"/>
              </a:defRPr>
            </a:lvl1pPr>
          </a:lstStyle>
          <a:p>
            <a:r>
              <a:rPr lang="de-DE" dirty="0"/>
              <a:t>Presentation Title (required) [24pt, bold]</a:t>
            </a:r>
          </a:p>
        </p:txBody>
      </p:sp>
      <p:sp>
        <p:nvSpPr>
          <p:cNvPr id="4" name="Textplatzhalter 3"/>
          <p:cNvSpPr>
            <a:spLocks noGrp="1"/>
          </p:cNvSpPr>
          <p:nvPr>
            <p:ph type="body" sz="quarter" idx="17" hasCustomPrompt="1"/>
          </p:nvPr>
        </p:nvSpPr>
        <p:spPr>
          <a:xfrm>
            <a:off x="938348" y="3212455"/>
            <a:ext cx="3600400" cy="1800721"/>
          </a:xfrm>
          <a:prstGeom prst="rect">
            <a:avLst/>
          </a:prstGeom>
        </p:spPr>
        <p:txBody>
          <a:bodyPr/>
          <a:lstStyle>
            <a:lvl1pPr marL="0" indent="0">
              <a:buNone/>
              <a:defRPr sz="2200" b="1" baseline="0">
                <a:solidFill>
                  <a:schemeClr val="tx2"/>
                </a:solidFill>
              </a:defRPr>
            </a:lvl1pPr>
          </a:lstStyle>
          <a:p>
            <a:pPr lvl="0"/>
            <a:r>
              <a:rPr lang="de-DE" dirty="0"/>
              <a:t>Subline (optional) </a:t>
            </a:r>
            <a:br>
              <a:rPr lang="de-DE" dirty="0"/>
            </a:br>
            <a:r>
              <a:rPr lang="de-DE" dirty="0"/>
              <a:t>[22pt bold]</a:t>
            </a:r>
          </a:p>
        </p:txBody>
      </p:sp>
    </p:spTree>
    <p:extLst>
      <p:ext uri="{BB962C8B-B14F-4D97-AF65-F5344CB8AC3E}">
        <p14:creationId xmlns:p14="http://schemas.microsoft.com/office/powerpoint/2010/main" val="1535985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cxnSp>
        <p:nvCxnSpPr>
          <p:cNvPr id="15" name="Gerade Verbindung 14"/>
          <p:cNvCxnSpPr/>
          <p:nvPr userDrawn="1"/>
        </p:nvCxnSpPr>
        <p:spPr>
          <a:xfrm>
            <a:off x="431800" y="620713"/>
            <a:ext cx="0" cy="6048375"/>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 name="Gerade Verbindung 15"/>
          <p:cNvCxnSpPr/>
          <p:nvPr userDrawn="1"/>
        </p:nvCxnSpPr>
        <p:spPr>
          <a:xfrm flipH="1" flipV="1">
            <a:off x="431800" y="620713"/>
            <a:ext cx="7519988" cy="2859"/>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 name="Rechteck 6"/>
          <p:cNvSpPr/>
          <p:nvPr userDrawn="1"/>
        </p:nvSpPr>
        <p:spPr>
          <a:xfrm>
            <a:off x="215900" y="1656000"/>
            <a:ext cx="8569325" cy="1295400"/>
          </a:xfrm>
          <a:prstGeom prst="rect">
            <a:avLst/>
          </a:prstGeom>
          <a:solidFill>
            <a:srgbClr val="21245F"/>
          </a:solidFill>
          <a:ln>
            <a:noFill/>
          </a:ln>
        </p:spPr>
        <p:style>
          <a:lnRef idx="2">
            <a:schemeClr val="accent1">
              <a:shade val="50000"/>
            </a:schemeClr>
          </a:lnRef>
          <a:fillRef idx="1">
            <a:schemeClr val="accent1"/>
          </a:fillRef>
          <a:effectRef idx="0">
            <a:schemeClr val="accent1"/>
          </a:effectRef>
          <a:fontRef idx="minor">
            <a:schemeClr val="lt1"/>
          </a:fontRef>
        </p:style>
        <p:txBody>
          <a:bodyPr lIns="107287" tIns="53643" rIns="107287" bIns="53643" anchor="ctr"/>
          <a:lstStyle/>
          <a:p>
            <a:pPr algn="ctr" defTabSz="1072866">
              <a:defRPr/>
            </a:pPr>
            <a:endParaRPr lang="de-DE">
              <a:solidFill>
                <a:srgbClr val="FFFFFF"/>
              </a:solidFill>
            </a:endParaRPr>
          </a:p>
        </p:txBody>
      </p:sp>
      <p:sp>
        <p:nvSpPr>
          <p:cNvPr id="8" name="Titel 1"/>
          <p:cNvSpPr>
            <a:spLocks noGrp="1"/>
          </p:cNvSpPr>
          <p:nvPr>
            <p:ph type="ctrTitle" hasCustomPrompt="1"/>
          </p:nvPr>
        </p:nvSpPr>
        <p:spPr>
          <a:xfrm>
            <a:off x="935595" y="1700808"/>
            <a:ext cx="7812869" cy="1224136"/>
          </a:xfrm>
          <a:prstGeom prst="rect">
            <a:avLst/>
          </a:prstGeom>
        </p:spPr>
        <p:txBody>
          <a:bodyPr lIns="107287" tIns="53643" rIns="107287" bIns="53643" anchor="ctr">
            <a:noAutofit/>
          </a:bodyPr>
          <a:lstStyle>
            <a:lvl1pPr algn="l">
              <a:defRPr sz="2400" b="1">
                <a:solidFill>
                  <a:schemeClr val="bg1"/>
                </a:solidFill>
                <a:latin typeface="Arial" pitchFamily="34" charset="0"/>
                <a:cs typeface="Arial" pitchFamily="34" charset="0"/>
              </a:defRPr>
            </a:lvl1pPr>
          </a:lstStyle>
          <a:p>
            <a:r>
              <a:rPr lang="de-DE" dirty="0"/>
              <a:t>Section Title</a:t>
            </a:r>
          </a:p>
        </p:txBody>
      </p:sp>
    </p:spTree>
    <p:extLst>
      <p:ext uri="{BB962C8B-B14F-4D97-AF65-F5344CB8AC3E}">
        <p14:creationId xmlns:p14="http://schemas.microsoft.com/office/powerpoint/2010/main" val="38870521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tart Demo">
    <p:spTree>
      <p:nvGrpSpPr>
        <p:cNvPr id="1" name=""/>
        <p:cNvGrpSpPr/>
        <p:nvPr/>
      </p:nvGrpSpPr>
      <p:grpSpPr>
        <a:xfrm>
          <a:off x="0" y="0"/>
          <a:ext cx="0" cy="0"/>
          <a:chOff x="0" y="0"/>
          <a:chExt cx="0" cy="0"/>
        </a:xfrm>
      </p:grpSpPr>
      <p:cxnSp>
        <p:nvCxnSpPr>
          <p:cNvPr id="15" name="Gerade Verbindung 14"/>
          <p:cNvCxnSpPr/>
          <p:nvPr userDrawn="1"/>
        </p:nvCxnSpPr>
        <p:spPr>
          <a:xfrm>
            <a:off x="431800" y="620713"/>
            <a:ext cx="0" cy="6048375"/>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 name="Gerade Verbindung 15"/>
          <p:cNvCxnSpPr/>
          <p:nvPr userDrawn="1"/>
        </p:nvCxnSpPr>
        <p:spPr>
          <a:xfrm flipH="1" flipV="1">
            <a:off x="431800" y="620713"/>
            <a:ext cx="7519988" cy="2859"/>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 name="Rechteck 6"/>
          <p:cNvSpPr/>
          <p:nvPr userDrawn="1"/>
        </p:nvSpPr>
        <p:spPr>
          <a:xfrm>
            <a:off x="215900" y="1656000"/>
            <a:ext cx="8569325" cy="1295400"/>
          </a:xfrm>
          <a:prstGeom prst="rect">
            <a:avLst/>
          </a:prstGeom>
          <a:solidFill>
            <a:srgbClr val="21245F"/>
          </a:solidFill>
          <a:ln>
            <a:noFill/>
          </a:ln>
        </p:spPr>
        <p:style>
          <a:lnRef idx="2">
            <a:schemeClr val="accent1">
              <a:shade val="50000"/>
            </a:schemeClr>
          </a:lnRef>
          <a:fillRef idx="1">
            <a:schemeClr val="accent1"/>
          </a:fillRef>
          <a:effectRef idx="0">
            <a:schemeClr val="accent1"/>
          </a:effectRef>
          <a:fontRef idx="minor">
            <a:schemeClr val="lt1"/>
          </a:fontRef>
        </p:style>
        <p:txBody>
          <a:bodyPr lIns="107287" tIns="53643" rIns="107287" bIns="53643" anchor="ctr"/>
          <a:lstStyle/>
          <a:p>
            <a:pPr algn="ctr" defTabSz="1072866">
              <a:defRPr/>
            </a:pPr>
            <a:endParaRPr lang="de-DE">
              <a:solidFill>
                <a:srgbClr val="FFFFFF"/>
              </a:solidFill>
            </a:endParaRPr>
          </a:p>
        </p:txBody>
      </p:sp>
      <p:sp>
        <p:nvSpPr>
          <p:cNvPr id="8" name="Titel 1"/>
          <p:cNvSpPr>
            <a:spLocks noGrp="1"/>
          </p:cNvSpPr>
          <p:nvPr>
            <p:ph type="ctrTitle" hasCustomPrompt="1"/>
          </p:nvPr>
        </p:nvSpPr>
        <p:spPr>
          <a:xfrm>
            <a:off x="935595" y="1700808"/>
            <a:ext cx="7812869" cy="1224136"/>
          </a:xfrm>
          <a:prstGeom prst="rect">
            <a:avLst/>
          </a:prstGeom>
        </p:spPr>
        <p:txBody>
          <a:bodyPr lIns="107287" tIns="53643" rIns="107287" bIns="53643" anchor="ctr">
            <a:noAutofit/>
          </a:bodyPr>
          <a:lstStyle>
            <a:lvl1pPr algn="l">
              <a:defRPr sz="2400" b="1">
                <a:solidFill>
                  <a:schemeClr val="bg1"/>
                </a:solidFill>
                <a:latin typeface="Arial" pitchFamily="34" charset="0"/>
                <a:cs typeface="Arial" pitchFamily="34" charset="0"/>
              </a:defRPr>
            </a:lvl1pPr>
          </a:lstStyle>
          <a:p>
            <a:r>
              <a:rPr lang="de-DE" dirty="0"/>
              <a:t>Demo</a:t>
            </a:r>
          </a:p>
        </p:txBody>
      </p:sp>
      <p:sp>
        <p:nvSpPr>
          <p:cNvPr id="6" name="Textplatzhalter 26"/>
          <p:cNvSpPr>
            <a:spLocks noGrp="1"/>
          </p:cNvSpPr>
          <p:nvPr>
            <p:ph type="body" sz="quarter" idx="13"/>
          </p:nvPr>
        </p:nvSpPr>
        <p:spPr>
          <a:xfrm>
            <a:off x="347493" y="332696"/>
            <a:ext cx="7120107" cy="360000"/>
          </a:xfrm>
          <a:prstGeom prst="rect">
            <a:avLst/>
          </a:prstGeom>
        </p:spPr>
        <p:txBody>
          <a:bodyPr anchor="ctr"/>
          <a:lstStyle>
            <a:lvl1pPr marL="401638" marR="0" indent="-401638" algn="l" defTabSz="1071563" rtl="0" eaLnBrk="1" fontAlgn="base" latinLnBrk="0" hangingPunct="1">
              <a:lnSpc>
                <a:spcPct val="100000"/>
              </a:lnSpc>
              <a:spcBef>
                <a:spcPct val="20000"/>
              </a:spcBef>
              <a:spcAft>
                <a:spcPct val="0"/>
              </a:spcAft>
              <a:buClrTx/>
              <a:buSzPct val="125000"/>
              <a:buFont typeface="Arial" charset="0"/>
              <a:buNone/>
              <a:tabLst/>
              <a:defRPr sz="1200" b="0" u="none" baseline="0">
                <a:solidFill>
                  <a:schemeClr val="tx1"/>
                </a:solidFill>
                <a:latin typeface="Arial" pitchFamily="34" charset="0"/>
                <a:cs typeface="Arial" pitchFamily="34" charset="0"/>
              </a:defRPr>
            </a:lvl1pPr>
            <a:lvl2pPr>
              <a:defRPr sz="1900"/>
            </a:lvl2pPr>
          </a:lstStyle>
          <a:p>
            <a:endParaRPr lang="en-US" dirty="0"/>
          </a:p>
        </p:txBody>
      </p:sp>
    </p:spTree>
    <p:extLst>
      <p:ext uri="{BB962C8B-B14F-4D97-AF65-F5344CB8AC3E}">
        <p14:creationId xmlns:p14="http://schemas.microsoft.com/office/powerpoint/2010/main" val="30237181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slide">
    <p:spTree>
      <p:nvGrpSpPr>
        <p:cNvPr id="1" name=""/>
        <p:cNvGrpSpPr/>
        <p:nvPr/>
      </p:nvGrpSpPr>
      <p:grpSpPr>
        <a:xfrm>
          <a:off x="0" y="0"/>
          <a:ext cx="0" cy="0"/>
          <a:chOff x="0" y="0"/>
          <a:chExt cx="0" cy="0"/>
        </a:xfrm>
      </p:grpSpPr>
      <p:sp>
        <p:nvSpPr>
          <p:cNvPr id="5" name="Foliennummernplatzhalter 1"/>
          <p:cNvSpPr>
            <a:spLocks noGrp="1"/>
          </p:cNvSpPr>
          <p:nvPr>
            <p:ph type="sldNum" sz="quarter" idx="16"/>
          </p:nvPr>
        </p:nvSpPr>
        <p:spPr>
          <a:xfrm>
            <a:off x="8748464" y="6597352"/>
            <a:ext cx="395536" cy="260648"/>
          </a:xfrm>
          <a:prstGeom prst="rect">
            <a:avLst/>
          </a:prstGeom>
        </p:spPr>
        <p:txBody>
          <a:bodyPr/>
          <a:lstStyle>
            <a:lvl1pPr>
              <a:defRPr sz="800">
                <a:solidFill>
                  <a:srgbClr val="D1D0DB"/>
                </a:solidFill>
              </a:defRPr>
            </a:lvl1pPr>
          </a:lstStyle>
          <a:p>
            <a:fld id="{F6B3A4EA-81CF-4910-89FF-8BE6C40AA126}" type="slidenum">
              <a:rPr lang="en-US" smtClean="0"/>
              <a:pPr/>
              <a:t>‹#›</a:t>
            </a:fld>
            <a:endParaRPr lang="en-US"/>
          </a:p>
        </p:txBody>
      </p:sp>
      <p:sp>
        <p:nvSpPr>
          <p:cNvPr id="3" name="Textplatzhalter 2"/>
          <p:cNvSpPr>
            <a:spLocks noGrp="1"/>
          </p:cNvSpPr>
          <p:nvPr>
            <p:ph type="body" sz="quarter" idx="17" hasCustomPrompt="1"/>
          </p:nvPr>
        </p:nvSpPr>
        <p:spPr>
          <a:xfrm>
            <a:off x="611014" y="765447"/>
            <a:ext cx="7345362" cy="5903913"/>
          </a:xfrm>
          <a:prstGeom prst="rect">
            <a:avLst/>
          </a:prstGeom>
        </p:spPr>
        <p:txBody>
          <a:bodyPr/>
          <a:lstStyle>
            <a:lvl1pPr>
              <a:spcBef>
                <a:spcPts val="600"/>
              </a:spcBef>
              <a:defRPr sz="1800" baseline="0">
                <a:solidFill>
                  <a:schemeClr val="tx2"/>
                </a:solidFill>
              </a:defRPr>
            </a:lvl1pPr>
            <a:lvl2pPr marL="742950" indent="-285750">
              <a:spcBef>
                <a:spcPts val="600"/>
              </a:spcBef>
              <a:buSzPct val="100000"/>
              <a:buFont typeface="Arial" pitchFamily="34" charset="0"/>
              <a:buChar char="•"/>
              <a:defRPr sz="1600">
                <a:solidFill>
                  <a:schemeClr val="tx2"/>
                </a:solidFill>
              </a:defRPr>
            </a:lvl2pPr>
            <a:lvl3pPr>
              <a:spcBef>
                <a:spcPts val="600"/>
              </a:spcBef>
              <a:defRPr sz="1400">
                <a:solidFill>
                  <a:schemeClr val="tx2"/>
                </a:solidFill>
              </a:defRPr>
            </a:lvl3pPr>
            <a:lvl4pPr marL="1600200" indent="-228600">
              <a:spcBef>
                <a:spcPts val="600"/>
              </a:spcBef>
              <a:buFont typeface="Arial" pitchFamily="34" charset="0"/>
              <a:buChar char="•"/>
              <a:defRPr sz="1400" baseline="0">
                <a:solidFill>
                  <a:schemeClr val="tx2"/>
                </a:solidFill>
              </a:defRPr>
            </a:lvl4pPr>
            <a:lvl5pPr marL="2057400" indent="-228600">
              <a:spcBef>
                <a:spcPts val="600"/>
              </a:spcBef>
              <a:buFont typeface="Arial" pitchFamily="34" charset="0"/>
              <a:buChar char="•"/>
              <a:defRPr sz="1400">
                <a:solidFill>
                  <a:schemeClr val="tx2"/>
                </a:solidFill>
              </a:defRPr>
            </a:lvl5pPr>
          </a:lstStyle>
          <a:p>
            <a:pPr lvl="0"/>
            <a:r>
              <a:rPr lang="de-DE" dirty="0"/>
              <a:t>Level 1 [18pt]</a:t>
            </a:r>
          </a:p>
          <a:p>
            <a:pPr lvl="1"/>
            <a:r>
              <a:rPr lang="de-DE" dirty="0"/>
              <a:t>Level 2 [16pt]</a:t>
            </a:r>
          </a:p>
          <a:p>
            <a:pPr lvl="2"/>
            <a:r>
              <a:rPr lang="de-DE" dirty="0"/>
              <a:t>Level 3 [14pt]</a:t>
            </a:r>
          </a:p>
          <a:p>
            <a:pPr lvl="3"/>
            <a:r>
              <a:rPr lang="de-DE" dirty="0"/>
              <a:t>Level 4 [14pt]</a:t>
            </a:r>
          </a:p>
          <a:p>
            <a:pPr lvl="4"/>
            <a:r>
              <a:rPr lang="de-DE" dirty="0"/>
              <a:t>Level 5 [14pt]</a:t>
            </a:r>
          </a:p>
        </p:txBody>
      </p:sp>
      <p:sp>
        <p:nvSpPr>
          <p:cNvPr id="2" name="Titel 1"/>
          <p:cNvSpPr>
            <a:spLocks noGrp="1"/>
          </p:cNvSpPr>
          <p:nvPr>
            <p:ph type="title" hasCustomPrompt="1"/>
          </p:nvPr>
        </p:nvSpPr>
        <p:spPr>
          <a:xfrm>
            <a:off x="323528" y="260648"/>
            <a:ext cx="7144072" cy="346050"/>
          </a:xfrm>
          <a:prstGeom prst="rect">
            <a:avLst/>
          </a:prstGeom>
        </p:spPr>
        <p:txBody>
          <a:bodyPr/>
          <a:lstStyle>
            <a:lvl1pPr marL="0" marR="0" indent="0" algn="l" defTabSz="914400" rtl="0" eaLnBrk="1" fontAlgn="auto" latinLnBrk="0" hangingPunct="1">
              <a:lnSpc>
                <a:spcPct val="100000"/>
              </a:lnSpc>
              <a:spcBef>
                <a:spcPct val="20000"/>
              </a:spcBef>
              <a:spcAft>
                <a:spcPts val="0"/>
              </a:spcAft>
              <a:tabLst/>
              <a:defRPr sz="2000">
                <a:solidFill>
                  <a:schemeClr val="tx2"/>
                </a:solidFill>
              </a:defRPr>
            </a:lvl1pPr>
          </a:lstStyle>
          <a:p>
            <a:pPr marL="0" marR="0" lvl="0" indent="0" defTabSz="914400" rtl="0" eaLnBrk="1" fontAlgn="auto" latinLnBrk="0" hangingPunct="1">
              <a:lnSpc>
                <a:spcPct val="100000"/>
              </a:lnSpc>
              <a:spcBef>
                <a:spcPct val="20000"/>
              </a:spcBef>
              <a:spcAft>
                <a:spcPts val="0"/>
              </a:spcAft>
              <a:tabLst/>
              <a:defRPr/>
            </a:pPr>
            <a:r>
              <a:rPr lang="de-DE" dirty="0"/>
              <a:t>Headline (required)</a:t>
            </a:r>
            <a:r>
              <a:rPr lang="en-US" dirty="0"/>
              <a:t> </a:t>
            </a:r>
            <a:r>
              <a:rPr lang="de-DE" dirty="0"/>
              <a:t>[20pt]</a:t>
            </a:r>
            <a:endParaRPr lang="en-US" dirty="0"/>
          </a:p>
        </p:txBody>
      </p:sp>
      <p:cxnSp>
        <p:nvCxnSpPr>
          <p:cNvPr id="8" name="Gerade Verbindung 7"/>
          <p:cNvCxnSpPr/>
          <p:nvPr userDrawn="1"/>
        </p:nvCxnSpPr>
        <p:spPr>
          <a:xfrm>
            <a:off x="431800" y="620713"/>
            <a:ext cx="0" cy="6048375"/>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 name="Gerade Verbindung 8"/>
          <p:cNvCxnSpPr/>
          <p:nvPr userDrawn="1"/>
        </p:nvCxnSpPr>
        <p:spPr>
          <a:xfrm flipH="1" flipV="1">
            <a:off x="431800" y="620713"/>
            <a:ext cx="7519988" cy="2859"/>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23476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 Text Box Content slide">
    <p:spTree>
      <p:nvGrpSpPr>
        <p:cNvPr id="1" name=""/>
        <p:cNvGrpSpPr/>
        <p:nvPr/>
      </p:nvGrpSpPr>
      <p:grpSpPr>
        <a:xfrm>
          <a:off x="0" y="0"/>
          <a:ext cx="0" cy="0"/>
          <a:chOff x="0" y="0"/>
          <a:chExt cx="0" cy="0"/>
        </a:xfrm>
      </p:grpSpPr>
      <p:sp>
        <p:nvSpPr>
          <p:cNvPr id="5" name="Foliennummernplatzhalter 1"/>
          <p:cNvSpPr>
            <a:spLocks noGrp="1"/>
          </p:cNvSpPr>
          <p:nvPr>
            <p:ph type="sldNum" sz="quarter" idx="16"/>
          </p:nvPr>
        </p:nvSpPr>
        <p:spPr>
          <a:xfrm>
            <a:off x="8748464" y="6597352"/>
            <a:ext cx="395536" cy="260648"/>
          </a:xfrm>
          <a:prstGeom prst="rect">
            <a:avLst/>
          </a:prstGeom>
        </p:spPr>
        <p:txBody>
          <a:bodyPr/>
          <a:lstStyle>
            <a:lvl1pPr>
              <a:defRPr sz="800">
                <a:solidFill>
                  <a:srgbClr val="D1D0DB"/>
                </a:solidFill>
              </a:defRPr>
            </a:lvl1pPr>
          </a:lstStyle>
          <a:p>
            <a:fld id="{F6B3A4EA-81CF-4910-89FF-8BE6C40AA126}" type="slidenum">
              <a:rPr lang="en-US" smtClean="0"/>
              <a:pPr/>
              <a:t>‹#›</a:t>
            </a:fld>
            <a:endParaRPr lang="en-US"/>
          </a:p>
        </p:txBody>
      </p:sp>
      <p:sp>
        <p:nvSpPr>
          <p:cNvPr id="3" name="Textplatzhalter 2"/>
          <p:cNvSpPr>
            <a:spLocks noGrp="1"/>
          </p:cNvSpPr>
          <p:nvPr>
            <p:ph type="body" sz="quarter" idx="17" hasCustomPrompt="1"/>
          </p:nvPr>
        </p:nvSpPr>
        <p:spPr>
          <a:xfrm>
            <a:off x="611014" y="765447"/>
            <a:ext cx="3672954" cy="5903913"/>
          </a:xfrm>
          <a:prstGeom prst="rect">
            <a:avLst/>
          </a:prstGeom>
        </p:spPr>
        <p:txBody>
          <a:bodyPr/>
          <a:lstStyle>
            <a:lvl1pPr>
              <a:spcBef>
                <a:spcPts val="600"/>
              </a:spcBef>
              <a:defRPr sz="1800" baseline="0"/>
            </a:lvl1pPr>
            <a:lvl2pPr marL="742950" indent="-285750">
              <a:spcBef>
                <a:spcPts val="600"/>
              </a:spcBef>
              <a:buSzPct val="100000"/>
              <a:buFont typeface="Arial" pitchFamily="34" charset="0"/>
              <a:buChar char="•"/>
              <a:defRPr sz="1600"/>
            </a:lvl2pPr>
            <a:lvl3pPr>
              <a:spcBef>
                <a:spcPts val="600"/>
              </a:spcBef>
              <a:defRPr sz="1400"/>
            </a:lvl3pPr>
            <a:lvl4pPr marL="1600200" indent="-228600">
              <a:spcBef>
                <a:spcPts val="600"/>
              </a:spcBef>
              <a:buFont typeface="Arial" pitchFamily="34" charset="0"/>
              <a:buChar char="•"/>
              <a:defRPr sz="1400" baseline="0"/>
            </a:lvl4pPr>
            <a:lvl5pPr marL="2057400" indent="-228600">
              <a:spcBef>
                <a:spcPts val="600"/>
              </a:spcBef>
              <a:buFont typeface="Arial" pitchFamily="34" charset="0"/>
              <a:buChar char="•"/>
              <a:defRPr sz="1400"/>
            </a:lvl5pPr>
          </a:lstStyle>
          <a:p>
            <a:pPr lvl="0"/>
            <a:r>
              <a:rPr lang="de-DE" dirty="0"/>
              <a:t>Level 1 [18pt]</a:t>
            </a:r>
          </a:p>
          <a:p>
            <a:pPr lvl="1"/>
            <a:r>
              <a:rPr lang="de-DE" dirty="0"/>
              <a:t>Level 2 [16pt]</a:t>
            </a:r>
          </a:p>
          <a:p>
            <a:pPr lvl="2"/>
            <a:r>
              <a:rPr lang="de-DE" dirty="0"/>
              <a:t>Level 3 [14pt]</a:t>
            </a:r>
          </a:p>
          <a:p>
            <a:pPr lvl="3"/>
            <a:r>
              <a:rPr lang="de-DE" dirty="0"/>
              <a:t>Level 4 [14pt]</a:t>
            </a:r>
          </a:p>
          <a:p>
            <a:pPr lvl="4"/>
            <a:r>
              <a:rPr lang="de-DE" dirty="0"/>
              <a:t>Level 5 [14pt]</a:t>
            </a:r>
          </a:p>
        </p:txBody>
      </p:sp>
      <p:cxnSp>
        <p:nvCxnSpPr>
          <p:cNvPr id="8" name="Gerade Verbindung 7"/>
          <p:cNvCxnSpPr/>
          <p:nvPr userDrawn="1"/>
        </p:nvCxnSpPr>
        <p:spPr>
          <a:xfrm>
            <a:off x="431800" y="620713"/>
            <a:ext cx="0" cy="6048375"/>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 name="Gerade Verbindung 8"/>
          <p:cNvCxnSpPr/>
          <p:nvPr userDrawn="1"/>
        </p:nvCxnSpPr>
        <p:spPr>
          <a:xfrm flipH="1" flipV="1">
            <a:off x="431800" y="620713"/>
            <a:ext cx="7519988" cy="2859"/>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 name="Textplatzhalter 2"/>
          <p:cNvSpPr>
            <a:spLocks noGrp="1"/>
          </p:cNvSpPr>
          <p:nvPr>
            <p:ph type="body" sz="quarter" idx="18" hasCustomPrompt="1"/>
          </p:nvPr>
        </p:nvSpPr>
        <p:spPr>
          <a:xfrm>
            <a:off x="4427984" y="765175"/>
            <a:ext cx="3672954" cy="5903913"/>
          </a:xfrm>
          <a:prstGeom prst="rect">
            <a:avLst/>
          </a:prstGeom>
        </p:spPr>
        <p:txBody>
          <a:bodyPr/>
          <a:lstStyle>
            <a:lvl1pPr>
              <a:spcBef>
                <a:spcPts val="600"/>
              </a:spcBef>
              <a:defRPr sz="1800" baseline="0"/>
            </a:lvl1pPr>
            <a:lvl2pPr marL="742950" indent="-285750">
              <a:spcBef>
                <a:spcPts val="600"/>
              </a:spcBef>
              <a:buSzPct val="100000"/>
              <a:buFont typeface="Arial" pitchFamily="34" charset="0"/>
              <a:buChar char="•"/>
              <a:defRPr sz="1600"/>
            </a:lvl2pPr>
            <a:lvl3pPr>
              <a:spcBef>
                <a:spcPts val="600"/>
              </a:spcBef>
              <a:defRPr sz="1400"/>
            </a:lvl3pPr>
            <a:lvl4pPr marL="1600200" indent="-228600">
              <a:spcBef>
                <a:spcPts val="600"/>
              </a:spcBef>
              <a:buFont typeface="Arial" pitchFamily="34" charset="0"/>
              <a:buChar char="•"/>
              <a:defRPr sz="1400" baseline="0"/>
            </a:lvl4pPr>
            <a:lvl5pPr marL="2057400" indent="-228600">
              <a:spcBef>
                <a:spcPts val="600"/>
              </a:spcBef>
              <a:buFont typeface="Arial" pitchFamily="34" charset="0"/>
              <a:buChar char="•"/>
              <a:defRPr sz="1400"/>
            </a:lvl5pPr>
          </a:lstStyle>
          <a:p>
            <a:pPr lvl="0"/>
            <a:r>
              <a:rPr lang="de-DE"/>
              <a:t>Level 1 [18pt]</a:t>
            </a:r>
          </a:p>
          <a:p>
            <a:pPr lvl="1"/>
            <a:r>
              <a:rPr lang="de-DE"/>
              <a:t>Level 2 [16pt]</a:t>
            </a:r>
          </a:p>
          <a:p>
            <a:pPr lvl="2"/>
            <a:r>
              <a:rPr lang="de-DE"/>
              <a:t>Level 3 [14pt]</a:t>
            </a:r>
          </a:p>
          <a:p>
            <a:pPr lvl="3"/>
            <a:r>
              <a:rPr lang="de-DE"/>
              <a:t>Level 4 [14pt]</a:t>
            </a:r>
          </a:p>
          <a:p>
            <a:pPr lvl="4"/>
            <a:r>
              <a:rPr lang="de-DE"/>
              <a:t>Level 5 [14pt]</a:t>
            </a:r>
          </a:p>
        </p:txBody>
      </p:sp>
      <p:sp>
        <p:nvSpPr>
          <p:cNvPr id="10" name="Titel 1"/>
          <p:cNvSpPr>
            <a:spLocks noGrp="1"/>
          </p:cNvSpPr>
          <p:nvPr>
            <p:ph type="title" hasCustomPrompt="1"/>
          </p:nvPr>
        </p:nvSpPr>
        <p:spPr>
          <a:xfrm>
            <a:off x="323528" y="260648"/>
            <a:ext cx="7144072" cy="346050"/>
          </a:xfrm>
          <a:prstGeom prst="rect">
            <a:avLst/>
          </a:prstGeom>
        </p:spPr>
        <p:txBody>
          <a:bodyPr/>
          <a:lstStyle>
            <a:lvl1pPr marL="0" marR="0" indent="0" algn="l" defTabSz="914400" rtl="0" eaLnBrk="1" fontAlgn="auto" latinLnBrk="0" hangingPunct="1">
              <a:lnSpc>
                <a:spcPct val="100000"/>
              </a:lnSpc>
              <a:spcBef>
                <a:spcPct val="20000"/>
              </a:spcBef>
              <a:spcAft>
                <a:spcPts val="0"/>
              </a:spcAft>
              <a:tabLst/>
              <a:defRPr sz="2000"/>
            </a:lvl1pPr>
          </a:lstStyle>
          <a:p>
            <a:pPr marL="0" marR="0" lvl="0" indent="0" defTabSz="914400" rtl="0" eaLnBrk="1" fontAlgn="auto" latinLnBrk="0" hangingPunct="1">
              <a:lnSpc>
                <a:spcPct val="100000"/>
              </a:lnSpc>
              <a:spcBef>
                <a:spcPct val="20000"/>
              </a:spcBef>
              <a:spcAft>
                <a:spcPts val="0"/>
              </a:spcAft>
              <a:tabLst/>
              <a:defRPr/>
            </a:pPr>
            <a:r>
              <a:rPr lang="de-DE" dirty="0"/>
              <a:t>Headline (required)</a:t>
            </a:r>
            <a:r>
              <a:rPr lang="en-US" dirty="0"/>
              <a:t> </a:t>
            </a:r>
            <a:r>
              <a:rPr lang="de-DE" dirty="0"/>
              <a:t>[20pt]</a:t>
            </a:r>
            <a:endParaRPr lang="en-US" dirty="0"/>
          </a:p>
        </p:txBody>
      </p:sp>
    </p:spTree>
    <p:extLst>
      <p:ext uri="{BB962C8B-B14F-4D97-AF65-F5344CB8AC3E}">
        <p14:creationId xmlns:p14="http://schemas.microsoft.com/office/powerpoint/2010/main" val="5189952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losing slide">
    <p:spTree>
      <p:nvGrpSpPr>
        <p:cNvPr id="1" name=""/>
        <p:cNvGrpSpPr/>
        <p:nvPr/>
      </p:nvGrpSpPr>
      <p:grpSpPr>
        <a:xfrm>
          <a:off x="0" y="0"/>
          <a:ext cx="0" cy="0"/>
          <a:chOff x="0" y="0"/>
          <a:chExt cx="0" cy="0"/>
        </a:xfrm>
      </p:grpSpPr>
      <p:cxnSp>
        <p:nvCxnSpPr>
          <p:cNvPr id="4" name="Gerade Verbindung 3"/>
          <p:cNvCxnSpPr/>
          <p:nvPr userDrawn="1"/>
        </p:nvCxnSpPr>
        <p:spPr>
          <a:xfrm>
            <a:off x="8748464" y="836712"/>
            <a:ext cx="0" cy="5545038"/>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 name="Gerade Verbindung 4"/>
          <p:cNvCxnSpPr/>
          <p:nvPr userDrawn="1"/>
        </p:nvCxnSpPr>
        <p:spPr>
          <a:xfrm flipH="1">
            <a:off x="395536" y="6381750"/>
            <a:ext cx="8352928"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 name="Rechteck 1"/>
          <p:cNvSpPr/>
          <p:nvPr userDrawn="1"/>
        </p:nvSpPr>
        <p:spPr>
          <a:xfrm>
            <a:off x="395536" y="1656000"/>
            <a:ext cx="8352928" cy="1295400"/>
          </a:xfrm>
          <a:prstGeom prst="rect">
            <a:avLst/>
          </a:prstGeom>
          <a:solidFill>
            <a:srgbClr val="21245F"/>
          </a:solidFill>
          <a:ln>
            <a:noFill/>
          </a:ln>
        </p:spPr>
        <p:style>
          <a:lnRef idx="2">
            <a:schemeClr val="accent1">
              <a:shade val="50000"/>
            </a:schemeClr>
          </a:lnRef>
          <a:fillRef idx="1">
            <a:schemeClr val="accent1"/>
          </a:fillRef>
          <a:effectRef idx="0">
            <a:schemeClr val="accent1"/>
          </a:effectRef>
          <a:fontRef idx="minor">
            <a:schemeClr val="lt1"/>
          </a:fontRef>
        </p:style>
        <p:txBody>
          <a:bodyPr lIns="107287" tIns="53643" rIns="107287" bIns="53643" anchor="ctr"/>
          <a:lstStyle/>
          <a:p>
            <a:pPr algn="ctr" defTabSz="1072866">
              <a:defRPr/>
            </a:pPr>
            <a:endParaRPr lang="de-DE">
              <a:solidFill>
                <a:srgbClr val="FFFFFF"/>
              </a:solidFill>
            </a:endParaRPr>
          </a:p>
        </p:txBody>
      </p:sp>
      <p:sp>
        <p:nvSpPr>
          <p:cNvPr id="7" name="Textfeld 6"/>
          <p:cNvSpPr txBox="1"/>
          <p:nvPr userDrawn="1"/>
        </p:nvSpPr>
        <p:spPr>
          <a:xfrm>
            <a:off x="484493" y="2086613"/>
            <a:ext cx="3583451" cy="461665"/>
          </a:xfrm>
          <a:prstGeom prst="rect">
            <a:avLst/>
          </a:prstGeom>
          <a:noFill/>
        </p:spPr>
        <p:txBody>
          <a:bodyPr wrap="square" rtlCol="0" anchor="ctr">
            <a:spAutoFit/>
          </a:bodyPr>
          <a:lstStyle/>
          <a:p>
            <a:r>
              <a:rPr lang="de-DE" sz="2400" b="1" dirty="0">
                <a:solidFill>
                  <a:srgbClr val="FFFFFF"/>
                </a:solidFill>
              </a:rPr>
              <a:t>Thank you!</a:t>
            </a:r>
            <a:endParaRPr lang="en-US" sz="2400" b="1" dirty="0">
              <a:solidFill>
                <a:srgbClr val="FFFFFF"/>
              </a:solidFill>
            </a:endParaRPr>
          </a:p>
        </p:txBody>
      </p:sp>
      <p:sp>
        <p:nvSpPr>
          <p:cNvPr id="12" name="Textplatzhalter 11"/>
          <p:cNvSpPr>
            <a:spLocks noGrp="1"/>
          </p:cNvSpPr>
          <p:nvPr>
            <p:ph type="body" sz="quarter" idx="10" hasCustomPrompt="1"/>
          </p:nvPr>
        </p:nvSpPr>
        <p:spPr>
          <a:xfrm>
            <a:off x="484170" y="3212976"/>
            <a:ext cx="4231846" cy="1224136"/>
          </a:xfrm>
          <a:prstGeom prst="rect">
            <a:avLst/>
          </a:prstGeom>
        </p:spPr>
        <p:txBody>
          <a:bodyPr/>
          <a:lstStyle>
            <a:lvl1pPr marL="0" indent="0">
              <a:lnSpc>
                <a:spcPct val="100000"/>
              </a:lnSpc>
              <a:buNone/>
              <a:defRPr sz="1200">
                <a:solidFill>
                  <a:schemeClr val="tx1"/>
                </a:solidFill>
              </a:defRPr>
            </a:lvl1pPr>
          </a:lstStyle>
          <a:p>
            <a:pPr>
              <a:lnSpc>
                <a:spcPct val="150000"/>
              </a:lnSpc>
              <a:defRPr/>
            </a:pPr>
            <a:r>
              <a:rPr lang="de-DE" sz="1200" b="1" dirty="0">
                <a:solidFill>
                  <a:srgbClr val="21245F"/>
                </a:solidFill>
              </a:rPr>
              <a:t>Name</a:t>
            </a:r>
            <a:br>
              <a:rPr lang="de-DE" sz="1200" b="1" dirty="0">
                <a:solidFill>
                  <a:srgbClr val="21245F"/>
                </a:solidFill>
              </a:rPr>
            </a:br>
            <a:r>
              <a:rPr lang="de-DE" sz="1200" dirty="0">
                <a:solidFill>
                  <a:srgbClr val="21245F"/>
                </a:solidFill>
              </a:rPr>
              <a:t>Department, Company</a:t>
            </a:r>
            <a:br>
              <a:rPr lang="de-DE" sz="1200" dirty="0">
                <a:solidFill>
                  <a:srgbClr val="21245F"/>
                </a:solidFill>
              </a:rPr>
            </a:br>
            <a:r>
              <a:rPr lang="de-DE" sz="1200" dirty="0">
                <a:solidFill>
                  <a:srgbClr val="21245F"/>
                </a:solidFill>
              </a:rPr>
              <a:t>Tel. +49 6151 803-0</a:t>
            </a:r>
            <a:br>
              <a:rPr lang="de-DE" sz="1200" dirty="0">
                <a:solidFill>
                  <a:srgbClr val="21245F"/>
                </a:solidFill>
              </a:rPr>
            </a:br>
            <a:r>
              <a:rPr lang="de-DE" sz="1200" dirty="0">
                <a:solidFill>
                  <a:srgbClr val="21245F"/>
                </a:solidFill>
              </a:rPr>
              <a:t>info@hbmncode.com</a:t>
            </a:r>
          </a:p>
        </p:txBody>
      </p:sp>
      <p:sp>
        <p:nvSpPr>
          <p:cNvPr id="10" name="Textplatzhalter 26"/>
          <p:cNvSpPr>
            <a:spLocks noGrp="1"/>
          </p:cNvSpPr>
          <p:nvPr>
            <p:ph type="body" sz="quarter" idx="16" hasCustomPrompt="1"/>
          </p:nvPr>
        </p:nvSpPr>
        <p:spPr>
          <a:xfrm>
            <a:off x="395536" y="6193549"/>
            <a:ext cx="8394493" cy="213140"/>
          </a:xfrm>
          <a:prstGeom prst="rect">
            <a:avLst/>
          </a:prstGeom>
        </p:spPr>
        <p:txBody>
          <a:bodyPr anchor="ctr"/>
          <a:lstStyle>
            <a:lvl1pPr marL="401638" marR="0" indent="-401638" algn="r" defTabSz="1071563" rtl="0" eaLnBrk="1" fontAlgn="base" latinLnBrk="0" hangingPunct="1">
              <a:lnSpc>
                <a:spcPct val="100000"/>
              </a:lnSpc>
              <a:spcBef>
                <a:spcPct val="20000"/>
              </a:spcBef>
              <a:spcAft>
                <a:spcPct val="0"/>
              </a:spcAft>
              <a:buClrTx/>
              <a:buSzPct val="125000"/>
              <a:buFont typeface="Arial" charset="0"/>
              <a:buNone/>
              <a:tabLst/>
              <a:defRPr sz="800" b="0" baseline="0">
                <a:solidFill>
                  <a:srgbClr val="D1D0DB"/>
                </a:solidFill>
                <a:latin typeface="Arial" pitchFamily="34" charset="0"/>
                <a:cs typeface="Arial" pitchFamily="34" charset="0"/>
              </a:defRPr>
            </a:lvl1pPr>
            <a:lvl2pPr>
              <a:defRPr sz="1900"/>
            </a:lvl2pPr>
          </a:lstStyle>
          <a:p>
            <a:pPr marL="401638" indent="-401638" defTabSz="1071563" fontAlgn="base">
              <a:spcAft>
                <a:spcPct val="0"/>
              </a:spcAft>
              <a:buFont typeface="Arial" charset="0"/>
              <a:buNone/>
            </a:pPr>
            <a:r>
              <a:rPr lang="de-DE"/>
              <a:t>File name (required) [8pt]</a:t>
            </a:r>
            <a:endParaRPr lang="de-DE" dirty="0"/>
          </a:p>
        </p:txBody>
      </p:sp>
    </p:spTree>
    <p:extLst>
      <p:ext uri="{BB962C8B-B14F-4D97-AF65-F5344CB8AC3E}">
        <p14:creationId xmlns:p14="http://schemas.microsoft.com/office/powerpoint/2010/main" val="27030025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0825" cy="457200"/>
          </a:xfrm>
          <a:prstGeom prst="rect">
            <a:avLst/>
          </a:prstGeom>
        </p:spPr>
        <p:txBody>
          <a:bodyPr/>
          <a:lstStyle/>
          <a:p>
            <a:r>
              <a:rPr lang="en-US"/>
              <a:t>Click to edit Master title style</a:t>
            </a:r>
          </a:p>
        </p:txBody>
      </p:sp>
      <p:sp>
        <p:nvSpPr>
          <p:cNvPr id="3" name="Text Placeholder 2"/>
          <p:cNvSpPr>
            <a:spLocks noGrp="1"/>
          </p:cNvSpPr>
          <p:nvPr>
            <p:ph type="body" sz="half" idx="1"/>
          </p:nvPr>
        </p:nvSpPr>
        <p:spPr>
          <a:xfrm>
            <a:off x="523875" y="1157288"/>
            <a:ext cx="3938588" cy="463391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4863" y="1157288"/>
            <a:ext cx="3938587" cy="463391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0"/>
          <p:cNvSpPr>
            <a:spLocks noGrp="1" noChangeArrowheads="1"/>
          </p:cNvSpPr>
          <p:nvPr>
            <p:ph type="sldNum" sz="quarter" idx="10"/>
          </p:nvPr>
        </p:nvSpPr>
        <p:spPr>
          <a:xfrm>
            <a:off x="8035925" y="5929313"/>
            <a:ext cx="958850" cy="476250"/>
          </a:xfrm>
          <a:prstGeom prst="rect">
            <a:avLst/>
          </a:prstGeom>
          <a:ln/>
        </p:spPr>
        <p:txBody>
          <a:bodyPr/>
          <a:lstStyle>
            <a:lvl1pPr>
              <a:defRPr/>
            </a:lvl1pPr>
          </a:lstStyle>
          <a:p>
            <a:pPr>
              <a:defRPr/>
            </a:pPr>
            <a:fld id="{7309BDF8-A79E-4AE3-B0E6-48AA676EB107}" type="slidenum">
              <a:rPr lang="de-DE">
                <a:solidFill>
                  <a:srgbClr val="21235F"/>
                </a:solidFill>
              </a:rPr>
              <a:pPr>
                <a:defRPr/>
              </a:pPr>
              <a:t>‹#›</a:t>
            </a:fld>
            <a:endParaRPr lang="de-DE">
              <a:solidFill>
                <a:srgbClr val="21235F"/>
              </a:solidFill>
            </a:endParaRPr>
          </a:p>
        </p:txBody>
      </p:sp>
    </p:spTree>
    <p:extLst>
      <p:ext uri="{BB962C8B-B14F-4D97-AF65-F5344CB8AC3E}">
        <p14:creationId xmlns:p14="http://schemas.microsoft.com/office/powerpoint/2010/main" val="35543583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Opening slide">
    <p:spTree>
      <p:nvGrpSpPr>
        <p:cNvPr id="1" name=""/>
        <p:cNvGrpSpPr/>
        <p:nvPr/>
      </p:nvGrpSpPr>
      <p:grpSpPr>
        <a:xfrm>
          <a:off x="0" y="0"/>
          <a:ext cx="0" cy="0"/>
          <a:chOff x="0" y="0"/>
          <a:chExt cx="0" cy="0"/>
        </a:xfrm>
      </p:grpSpPr>
      <p:sp>
        <p:nvSpPr>
          <p:cNvPr id="7" name="Rectangle 6"/>
          <p:cNvSpPr/>
          <p:nvPr userDrawn="1"/>
        </p:nvSpPr>
        <p:spPr>
          <a:xfrm>
            <a:off x="0" y="1447800"/>
            <a:ext cx="9144000" cy="148132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el 1"/>
          <p:cNvSpPr>
            <a:spLocks noGrp="1"/>
          </p:cNvSpPr>
          <p:nvPr>
            <p:ph type="ctrTitle" hasCustomPrompt="1"/>
          </p:nvPr>
        </p:nvSpPr>
        <p:spPr>
          <a:xfrm>
            <a:off x="457200" y="1581936"/>
            <a:ext cx="8229600" cy="1224136"/>
          </a:xfrm>
          <a:prstGeom prst="rect">
            <a:avLst/>
          </a:prstGeom>
        </p:spPr>
        <p:txBody>
          <a:bodyPr lIns="107287" tIns="53643" rIns="107287" bIns="53643" anchor="ctr">
            <a:noAutofit/>
          </a:bodyPr>
          <a:lstStyle>
            <a:lvl1pPr algn="l">
              <a:defRPr sz="2600" b="1">
                <a:solidFill>
                  <a:srgbClr val="002E6E"/>
                </a:solidFill>
                <a:latin typeface="Calibri" panose="020F0502020204030204" pitchFamily="34" charset="0"/>
                <a:ea typeface="Roboto" panose="02000000000000000000" pitchFamily="2" charset="0"/>
                <a:cs typeface="Calibri" panose="020F0502020204030204" pitchFamily="34" charset="0"/>
              </a:defRPr>
            </a:lvl1pPr>
          </a:lstStyle>
          <a:p>
            <a:r>
              <a:rPr lang="de-DE" dirty="0"/>
              <a:t>Central topic (required) [26pt, bold]</a:t>
            </a:r>
          </a:p>
        </p:txBody>
      </p:sp>
      <p:sp>
        <p:nvSpPr>
          <p:cNvPr id="4" name="Textplatzhalter 3"/>
          <p:cNvSpPr>
            <a:spLocks noGrp="1"/>
          </p:cNvSpPr>
          <p:nvPr>
            <p:ph type="body" sz="quarter" idx="17" hasCustomPrompt="1"/>
          </p:nvPr>
        </p:nvSpPr>
        <p:spPr>
          <a:xfrm>
            <a:off x="457200" y="3212455"/>
            <a:ext cx="3600400" cy="1800721"/>
          </a:xfrm>
          <a:prstGeom prst="rect">
            <a:avLst/>
          </a:prstGeom>
        </p:spPr>
        <p:txBody>
          <a:bodyPr/>
          <a:lstStyle>
            <a:lvl1pPr marL="0" indent="0">
              <a:buNone/>
              <a:defRPr sz="2200" b="1" baseline="0">
                <a:solidFill>
                  <a:srgbClr val="002E6E"/>
                </a:solidFill>
                <a:latin typeface="Calibri" panose="020F0502020204030204" pitchFamily="34" charset="0"/>
                <a:ea typeface="Roboto" panose="02000000000000000000" pitchFamily="2" charset="0"/>
                <a:cs typeface="Calibri" panose="020F0502020204030204" pitchFamily="34" charset="0"/>
              </a:defRPr>
            </a:lvl1pPr>
          </a:lstStyle>
          <a:p>
            <a:pPr lvl="0"/>
            <a:r>
              <a:rPr lang="de-DE" dirty="0"/>
              <a:t>Subline (optional) </a:t>
            </a:r>
            <a:br>
              <a:rPr lang="de-DE" dirty="0"/>
            </a:br>
            <a:r>
              <a:rPr lang="de-DE" dirty="0"/>
              <a:t>[22pt bold]</a:t>
            </a:r>
          </a:p>
        </p:txBody>
      </p:sp>
      <p:sp>
        <p:nvSpPr>
          <p:cNvPr id="5" name="Bildplatzhalter 19"/>
          <p:cNvSpPr>
            <a:spLocks noGrp="1"/>
          </p:cNvSpPr>
          <p:nvPr>
            <p:ph type="pic" sz="quarter" idx="15" hasCustomPrompt="1"/>
          </p:nvPr>
        </p:nvSpPr>
        <p:spPr>
          <a:xfrm>
            <a:off x="4126099" y="3212976"/>
            <a:ext cx="4141217" cy="2982049"/>
          </a:xfrm>
          <a:prstGeom prst="rect">
            <a:avLst/>
          </a:prstGeom>
          <a:effectLst/>
        </p:spPr>
        <p:txBody>
          <a:bodyPr/>
          <a:lstStyle>
            <a:lvl1pPr marL="0" indent="0" algn="l">
              <a:buNone/>
              <a:defRPr sz="2000" b="0">
                <a:solidFill>
                  <a:srgbClr val="002E6E"/>
                </a:solidFill>
                <a:latin typeface="Calibri" panose="020F0502020204030204" pitchFamily="34" charset="0"/>
                <a:ea typeface="Roboto" panose="02000000000000000000" pitchFamily="2" charset="0"/>
                <a:cs typeface="Calibri" panose="020F0502020204030204" pitchFamily="34" charset="0"/>
              </a:defRPr>
            </a:lvl1pPr>
          </a:lstStyle>
          <a:p>
            <a:r>
              <a:rPr lang="de-DE" dirty="0"/>
              <a:t>Image (required)</a:t>
            </a:r>
            <a:endParaRPr lang="en-US" dirty="0"/>
          </a:p>
        </p:txBody>
      </p:sp>
    </p:spTree>
    <p:extLst>
      <p:ext uri="{BB962C8B-B14F-4D97-AF65-F5344CB8AC3E}">
        <p14:creationId xmlns:p14="http://schemas.microsoft.com/office/powerpoint/2010/main" val="37520294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13" name="Textplatzhalter 11"/>
          <p:cNvSpPr>
            <a:spLocks noGrp="1"/>
          </p:cNvSpPr>
          <p:nvPr>
            <p:ph type="body" sz="quarter" idx="12" hasCustomPrompt="1"/>
          </p:nvPr>
        </p:nvSpPr>
        <p:spPr>
          <a:xfrm>
            <a:off x="457200" y="685800"/>
            <a:ext cx="8231808" cy="5410200"/>
          </a:xfrm>
          <a:prstGeom prst="rect">
            <a:avLst/>
          </a:prstGeom>
        </p:spPr>
        <p:txBody>
          <a:bodyPr/>
          <a:lstStyle>
            <a:lvl1pPr marL="342900" indent="-342900">
              <a:buFont typeface="+mj-lt"/>
              <a:buAutoNum type="arabicPeriod"/>
              <a:defRPr sz="2000" b="0" baseline="0">
                <a:solidFill>
                  <a:srgbClr val="002E6E"/>
                </a:solidFill>
                <a:latin typeface="Calibri" panose="020F0502020204030204" pitchFamily="34" charset="0"/>
                <a:ea typeface="Roboto" panose="02000000000000000000" pitchFamily="2" charset="0"/>
                <a:cs typeface="Calibri" panose="020F0502020204030204" pitchFamily="34" charset="0"/>
              </a:defRPr>
            </a:lvl1pPr>
            <a:lvl2pPr marL="457200" indent="0">
              <a:buFont typeface="+mj-lt"/>
              <a:buNone/>
              <a:defRPr sz="1800" baseline="0">
                <a:solidFill>
                  <a:schemeClr val="tx2"/>
                </a:solidFill>
                <a:latin typeface="Calibri" panose="020F0502020204030204" pitchFamily="34" charset="0"/>
                <a:cs typeface="Arial" pitchFamily="34" charset="0"/>
              </a:defRPr>
            </a:lvl2pPr>
            <a:lvl3pPr marL="914400" indent="0">
              <a:buNone/>
              <a:defRPr sz="1800">
                <a:solidFill>
                  <a:schemeClr val="tx2"/>
                </a:solidFill>
                <a:latin typeface="+mn-lt"/>
                <a:cs typeface="Arial" pitchFamily="34" charset="0"/>
              </a:defRPr>
            </a:lvl3pPr>
          </a:lstStyle>
          <a:p>
            <a:pPr lvl="0"/>
            <a:r>
              <a:rPr lang="de-DE" dirty="0"/>
              <a:t>Chapter 1 (required) [20pt]</a:t>
            </a:r>
          </a:p>
          <a:p>
            <a:pPr lvl="0"/>
            <a:endParaRPr lang="de-DE" dirty="0"/>
          </a:p>
          <a:p>
            <a:pPr lvl="0"/>
            <a:r>
              <a:rPr lang="de-DE" dirty="0"/>
              <a:t>Chapter 2</a:t>
            </a:r>
          </a:p>
          <a:p>
            <a:pPr lvl="0"/>
            <a:endParaRPr lang="de-DE" dirty="0"/>
          </a:p>
          <a:p>
            <a:pPr lvl="0"/>
            <a:r>
              <a:rPr lang="de-DE" dirty="0"/>
              <a:t>Chapter 3</a:t>
            </a:r>
          </a:p>
          <a:p>
            <a:pPr lvl="0"/>
            <a:endParaRPr lang="de-DE" dirty="0"/>
          </a:p>
          <a:p>
            <a:pPr lvl="0"/>
            <a:r>
              <a:rPr lang="de-DE" dirty="0"/>
              <a:t>Chapter 4</a:t>
            </a:r>
          </a:p>
          <a:p>
            <a:pPr lvl="0"/>
            <a:endParaRPr lang="de-DE" dirty="0"/>
          </a:p>
          <a:p>
            <a:pPr lvl="0"/>
            <a:r>
              <a:rPr lang="de-DE" dirty="0"/>
              <a:t>Chapter 5</a:t>
            </a:r>
          </a:p>
          <a:p>
            <a:pPr lvl="0"/>
            <a:endParaRPr lang="de-DE" dirty="0"/>
          </a:p>
          <a:p>
            <a:pPr lvl="0"/>
            <a:r>
              <a:rPr lang="de-DE" dirty="0"/>
              <a:t>Chapter 6</a:t>
            </a:r>
          </a:p>
          <a:p>
            <a:pPr lvl="0"/>
            <a:endParaRPr lang="de-DE" dirty="0"/>
          </a:p>
          <a:p>
            <a:pPr lvl="0"/>
            <a:r>
              <a:rPr lang="de-DE" dirty="0"/>
              <a:t>Chapter 7</a:t>
            </a:r>
          </a:p>
          <a:p>
            <a:pPr lvl="0"/>
            <a:endParaRPr lang="de-DE" dirty="0"/>
          </a:p>
          <a:p>
            <a:pPr lvl="0"/>
            <a:r>
              <a:rPr lang="de-DE" dirty="0"/>
              <a:t>Chapter 8</a:t>
            </a:r>
          </a:p>
        </p:txBody>
      </p:sp>
      <p:cxnSp>
        <p:nvCxnSpPr>
          <p:cNvPr id="16" name="Straight Connector 15"/>
          <p:cNvCxnSpPr/>
          <p:nvPr userDrawn="1"/>
        </p:nvCxnSpPr>
        <p:spPr>
          <a:xfrm>
            <a:off x="0" y="457201"/>
            <a:ext cx="8382000" cy="0"/>
          </a:xfrm>
          <a:prstGeom prst="line">
            <a:avLst/>
          </a:prstGeom>
          <a:ln w="25400">
            <a:solidFill>
              <a:srgbClr val="D6E1E7"/>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userDrawn="1"/>
        </p:nvSpPr>
        <p:spPr>
          <a:xfrm>
            <a:off x="8458200" y="225624"/>
            <a:ext cx="609600" cy="307777"/>
          </a:xfrm>
          <a:prstGeom prst="rect">
            <a:avLst/>
          </a:prstGeom>
          <a:noFill/>
        </p:spPr>
        <p:txBody>
          <a:bodyPr wrap="square" rtlCol="0" anchor="b">
            <a:spAutoFit/>
          </a:bodyPr>
          <a:lstStyle/>
          <a:p>
            <a:fld id="{65028953-7058-414D-A0CB-3C437792B971}" type="slidenum">
              <a:rPr lang="en-US" sz="1400" b="1" smtClean="0">
                <a:solidFill>
                  <a:srgbClr val="D6E1E7"/>
                </a:solidFill>
                <a:latin typeface="Calibri" panose="020F0502020204030204" pitchFamily="34" charset="0"/>
                <a:ea typeface="Roboto" panose="02000000000000000000" pitchFamily="2" charset="0"/>
                <a:cs typeface="Calibri" panose="020F0502020204030204" pitchFamily="34" charset="0"/>
              </a:rPr>
              <a:t>‹#›</a:t>
            </a:fld>
            <a:endParaRPr lang="en-US" sz="1400" b="1" dirty="0">
              <a:solidFill>
                <a:srgbClr val="D6E1E7"/>
              </a:solidFill>
              <a:latin typeface="Calibri" panose="020F0502020204030204" pitchFamily="34" charset="0"/>
              <a:ea typeface="Roboto" panose="02000000000000000000" pitchFamily="2" charset="0"/>
              <a:cs typeface="Calibri" panose="020F0502020204030204" pitchFamily="34" charset="0"/>
            </a:endParaRPr>
          </a:p>
        </p:txBody>
      </p:sp>
      <p:sp>
        <p:nvSpPr>
          <p:cNvPr id="14" name="Titel 1"/>
          <p:cNvSpPr>
            <a:spLocks noGrp="1"/>
          </p:cNvSpPr>
          <p:nvPr>
            <p:ph type="title" hasCustomPrompt="1"/>
          </p:nvPr>
        </p:nvSpPr>
        <p:spPr>
          <a:xfrm>
            <a:off x="152400" y="76200"/>
            <a:ext cx="8229600" cy="346050"/>
          </a:xfrm>
          <a:prstGeom prst="rect">
            <a:avLst/>
          </a:prstGeom>
        </p:spPr>
        <p:txBody>
          <a:bodyPr/>
          <a:lstStyle>
            <a:lvl1pPr marL="0" marR="0" indent="0" algn="l" defTabSz="914400" rtl="0" eaLnBrk="1" fontAlgn="auto" latinLnBrk="0" hangingPunct="1">
              <a:lnSpc>
                <a:spcPct val="100000"/>
              </a:lnSpc>
              <a:spcBef>
                <a:spcPct val="20000"/>
              </a:spcBef>
              <a:spcAft>
                <a:spcPts val="0"/>
              </a:spcAft>
              <a:tabLst/>
              <a:defRPr sz="1800" b="1">
                <a:solidFill>
                  <a:srgbClr val="002E6E"/>
                </a:solidFill>
                <a:latin typeface="Calibri" panose="020F0502020204030204" pitchFamily="34" charset="0"/>
                <a:ea typeface="Roboto" panose="02000000000000000000" pitchFamily="2" charset="0"/>
                <a:cs typeface="Calibri" panose="020F0502020204030204" pitchFamily="34" charset="0"/>
              </a:defRPr>
            </a:lvl1pPr>
          </a:lstStyle>
          <a:p>
            <a:pPr marL="0" marR="0" lvl="0" indent="0" defTabSz="914400" rtl="0" eaLnBrk="1" fontAlgn="auto" latinLnBrk="0" hangingPunct="1">
              <a:lnSpc>
                <a:spcPct val="100000"/>
              </a:lnSpc>
              <a:spcBef>
                <a:spcPct val="20000"/>
              </a:spcBef>
              <a:spcAft>
                <a:spcPts val="0"/>
              </a:spcAft>
              <a:tabLst/>
              <a:defRPr/>
            </a:pPr>
            <a:r>
              <a:rPr lang="de-DE" dirty="0"/>
              <a:t>Agenda (required)</a:t>
            </a:r>
            <a:r>
              <a:rPr lang="en-US" dirty="0"/>
              <a:t> </a:t>
            </a:r>
            <a:r>
              <a:rPr lang="de-DE" dirty="0"/>
              <a:t>[18pt]</a:t>
            </a:r>
            <a:endParaRPr lang="en-US" dirty="0"/>
          </a:p>
        </p:txBody>
      </p:sp>
    </p:spTree>
    <p:extLst>
      <p:ext uri="{BB962C8B-B14F-4D97-AF65-F5344CB8AC3E}">
        <p14:creationId xmlns:p14="http://schemas.microsoft.com/office/powerpoint/2010/main" val="3381096102"/>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Rectangle 6"/>
          <p:cNvSpPr/>
          <p:nvPr userDrawn="1"/>
        </p:nvSpPr>
        <p:spPr>
          <a:xfrm>
            <a:off x="0" y="1447800"/>
            <a:ext cx="9144000" cy="1481328"/>
          </a:xfrm>
          <a:prstGeom prst="rect">
            <a:avLst/>
          </a:prstGeom>
          <a:solidFill>
            <a:srgbClr val="ECF1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el 1"/>
          <p:cNvSpPr>
            <a:spLocks noGrp="1"/>
          </p:cNvSpPr>
          <p:nvPr>
            <p:ph type="ctrTitle" hasCustomPrompt="1"/>
          </p:nvPr>
        </p:nvSpPr>
        <p:spPr>
          <a:xfrm>
            <a:off x="457200" y="1600200"/>
            <a:ext cx="8229600" cy="1224136"/>
          </a:xfrm>
          <a:prstGeom prst="rect">
            <a:avLst/>
          </a:prstGeom>
        </p:spPr>
        <p:txBody>
          <a:bodyPr lIns="107287" tIns="53643" rIns="107287" bIns="53643" anchor="ctr">
            <a:noAutofit/>
          </a:bodyPr>
          <a:lstStyle>
            <a:lvl1pPr algn="l">
              <a:defRPr sz="2600" b="1">
                <a:solidFill>
                  <a:srgbClr val="002E6E"/>
                </a:solidFill>
                <a:latin typeface="Calibri" panose="020F0502020204030204" pitchFamily="34" charset="0"/>
                <a:ea typeface="Roboto" panose="02000000000000000000" pitchFamily="2" charset="0"/>
                <a:cs typeface="Calibri" panose="020F0502020204030204" pitchFamily="34" charset="0"/>
              </a:defRPr>
            </a:lvl1pPr>
          </a:lstStyle>
          <a:p>
            <a:r>
              <a:rPr lang="de-DE" dirty="0"/>
              <a:t>Section Title</a:t>
            </a:r>
          </a:p>
        </p:txBody>
      </p:sp>
    </p:spTree>
    <p:extLst>
      <p:ext uri="{BB962C8B-B14F-4D97-AF65-F5344CB8AC3E}">
        <p14:creationId xmlns:p14="http://schemas.microsoft.com/office/powerpoint/2010/main" val="28701980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slide">
    <p:spTree>
      <p:nvGrpSpPr>
        <p:cNvPr id="1" name=""/>
        <p:cNvGrpSpPr/>
        <p:nvPr/>
      </p:nvGrpSpPr>
      <p:grpSpPr>
        <a:xfrm>
          <a:off x="0" y="0"/>
          <a:ext cx="0" cy="0"/>
          <a:chOff x="0" y="0"/>
          <a:chExt cx="0" cy="0"/>
        </a:xfrm>
      </p:grpSpPr>
      <p:sp>
        <p:nvSpPr>
          <p:cNvPr id="3" name="Textplatzhalter 2"/>
          <p:cNvSpPr>
            <a:spLocks noGrp="1"/>
          </p:cNvSpPr>
          <p:nvPr>
            <p:ph type="body" sz="quarter" idx="17" hasCustomPrompt="1"/>
          </p:nvPr>
        </p:nvSpPr>
        <p:spPr>
          <a:xfrm>
            <a:off x="457200" y="685800"/>
            <a:ext cx="8382000" cy="5405978"/>
          </a:xfrm>
          <a:prstGeom prst="rect">
            <a:avLst/>
          </a:prstGeom>
        </p:spPr>
        <p:txBody>
          <a:bodyPr/>
          <a:lstStyle>
            <a:lvl1pPr>
              <a:spcBef>
                <a:spcPts val="600"/>
              </a:spcBef>
              <a:defRPr sz="1800" baseline="0">
                <a:solidFill>
                  <a:srgbClr val="002E6E"/>
                </a:solidFill>
                <a:latin typeface="Calibri" panose="020F0502020204030204" pitchFamily="34" charset="0"/>
                <a:ea typeface="Roboto" panose="02000000000000000000" pitchFamily="2" charset="0"/>
                <a:cs typeface="Calibri" panose="020F0502020204030204" pitchFamily="34" charset="0"/>
              </a:defRPr>
            </a:lvl1pPr>
            <a:lvl2pPr marL="742950" indent="-285750">
              <a:spcBef>
                <a:spcPts val="600"/>
              </a:spcBef>
              <a:buSzPct val="100000"/>
              <a:buFont typeface="Arial" pitchFamily="34" charset="0"/>
              <a:buChar char="•"/>
              <a:defRPr sz="1600">
                <a:solidFill>
                  <a:srgbClr val="002E6E"/>
                </a:solidFill>
                <a:latin typeface="Calibri" panose="020F0502020204030204" pitchFamily="34" charset="0"/>
                <a:ea typeface="Roboto" panose="02000000000000000000" pitchFamily="2" charset="0"/>
                <a:cs typeface="Calibri" panose="020F0502020204030204" pitchFamily="34" charset="0"/>
              </a:defRPr>
            </a:lvl2pPr>
            <a:lvl3pPr>
              <a:spcBef>
                <a:spcPts val="600"/>
              </a:spcBef>
              <a:defRPr sz="1400">
                <a:solidFill>
                  <a:srgbClr val="002E6E"/>
                </a:solidFill>
                <a:latin typeface="Calibri" panose="020F0502020204030204" pitchFamily="34" charset="0"/>
                <a:ea typeface="Roboto" panose="02000000000000000000" pitchFamily="2" charset="0"/>
                <a:cs typeface="Calibri" panose="020F0502020204030204" pitchFamily="34" charset="0"/>
              </a:defRPr>
            </a:lvl3pPr>
            <a:lvl4pPr marL="1600200" indent="-228600">
              <a:spcBef>
                <a:spcPts val="600"/>
              </a:spcBef>
              <a:buFont typeface="Arial" pitchFamily="34" charset="0"/>
              <a:buChar char="•"/>
              <a:defRPr sz="1400" baseline="0">
                <a:solidFill>
                  <a:srgbClr val="002E6E"/>
                </a:solidFill>
                <a:latin typeface="Calibri" panose="020F0502020204030204" pitchFamily="34" charset="0"/>
                <a:ea typeface="Roboto" panose="02000000000000000000" pitchFamily="2" charset="0"/>
                <a:cs typeface="Calibri" panose="020F0502020204030204" pitchFamily="34" charset="0"/>
              </a:defRPr>
            </a:lvl4pPr>
            <a:lvl5pPr marL="2057400" indent="-228600">
              <a:spcBef>
                <a:spcPts val="600"/>
              </a:spcBef>
              <a:buFont typeface="Arial" pitchFamily="34" charset="0"/>
              <a:buChar char="•"/>
              <a:defRPr sz="1400">
                <a:solidFill>
                  <a:srgbClr val="002E6E"/>
                </a:solidFill>
                <a:latin typeface="Calibri" panose="020F0502020204030204" pitchFamily="34" charset="0"/>
                <a:ea typeface="Roboto" panose="02000000000000000000" pitchFamily="2" charset="0"/>
                <a:cs typeface="Calibri" panose="020F0502020204030204" pitchFamily="34" charset="0"/>
              </a:defRPr>
            </a:lvl5pPr>
          </a:lstStyle>
          <a:p>
            <a:pPr lvl="0"/>
            <a:r>
              <a:rPr lang="de-DE" dirty="0"/>
              <a:t>Level 1 [18pt]</a:t>
            </a:r>
          </a:p>
          <a:p>
            <a:pPr lvl="1"/>
            <a:r>
              <a:rPr lang="de-DE" dirty="0"/>
              <a:t>Level 2 [16pt]</a:t>
            </a:r>
          </a:p>
          <a:p>
            <a:pPr lvl="2"/>
            <a:r>
              <a:rPr lang="de-DE" dirty="0"/>
              <a:t>Level 3 [14pt]</a:t>
            </a:r>
          </a:p>
          <a:p>
            <a:pPr lvl="3"/>
            <a:r>
              <a:rPr lang="de-DE" dirty="0"/>
              <a:t>Level 4 [14pt]</a:t>
            </a:r>
          </a:p>
          <a:p>
            <a:pPr lvl="4"/>
            <a:r>
              <a:rPr lang="de-DE" dirty="0"/>
              <a:t>Level 5 [14pt]</a:t>
            </a:r>
          </a:p>
        </p:txBody>
      </p:sp>
      <p:sp>
        <p:nvSpPr>
          <p:cNvPr id="2" name="Titel 1"/>
          <p:cNvSpPr>
            <a:spLocks noGrp="1"/>
          </p:cNvSpPr>
          <p:nvPr>
            <p:ph type="title" hasCustomPrompt="1"/>
          </p:nvPr>
        </p:nvSpPr>
        <p:spPr>
          <a:xfrm>
            <a:off x="152400" y="76200"/>
            <a:ext cx="8229600" cy="346050"/>
          </a:xfrm>
          <a:prstGeom prst="rect">
            <a:avLst/>
          </a:prstGeom>
        </p:spPr>
        <p:txBody>
          <a:bodyPr/>
          <a:lstStyle>
            <a:lvl1pPr marL="0" marR="0" indent="0" algn="l" defTabSz="914400" rtl="0" eaLnBrk="1" fontAlgn="auto" latinLnBrk="0" hangingPunct="1">
              <a:lnSpc>
                <a:spcPct val="100000"/>
              </a:lnSpc>
              <a:spcBef>
                <a:spcPct val="20000"/>
              </a:spcBef>
              <a:spcAft>
                <a:spcPts val="0"/>
              </a:spcAft>
              <a:tabLst/>
              <a:defRPr sz="1800" b="1">
                <a:solidFill>
                  <a:srgbClr val="002E6E"/>
                </a:solidFill>
                <a:latin typeface="Calibri" panose="020F0502020204030204" pitchFamily="34" charset="0"/>
                <a:ea typeface="Roboto" panose="02000000000000000000" pitchFamily="2" charset="0"/>
                <a:cs typeface="Calibri" panose="020F0502020204030204" pitchFamily="34" charset="0"/>
              </a:defRPr>
            </a:lvl1pPr>
          </a:lstStyle>
          <a:p>
            <a:pPr marL="0" marR="0" lvl="0" indent="0" defTabSz="914400" rtl="0" eaLnBrk="1" fontAlgn="auto" latinLnBrk="0" hangingPunct="1">
              <a:lnSpc>
                <a:spcPct val="100000"/>
              </a:lnSpc>
              <a:spcBef>
                <a:spcPct val="20000"/>
              </a:spcBef>
              <a:spcAft>
                <a:spcPts val="0"/>
              </a:spcAft>
              <a:tabLst/>
              <a:defRPr/>
            </a:pPr>
            <a:r>
              <a:rPr lang="de-DE" dirty="0"/>
              <a:t>Headline (required)</a:t>
            </a:r>
            <a:r>
              <a:rPr lang="en-US" dirty="0"/>
              <a:t> </a:t>
            </a:r>
            <a:r>
              <a:rPr lang="de-DE" dirty="0"/>
              <a:t>[18pt]</a:t>
            </a:r>
            <a:endParaRPr lang="en-US" dirty="0"/>
          </a:p>
        </p:txBody>
      </p:sp>
      <p:cxnSp>
        <p:nvCxnSpPr>
          <p:cNvPr id="6" name="Straight Connector 5"/>
          <p:cNvCxnSpPr/>
          <p:nvPr userDrawn="1"/>
        </p:nvCxnSpPr>
        <p:spPr>
          <a:xfrm>
            <a:off x="0" y="457201"/>
            <a:ext cx="8382000" cy="0"/>
          </a:xfrm>
          <a:prstGeom prst="line">
            <a:avLst/>
          </a:prstGeom>
          <a:ln w="25400">
            <a:solidFill>
              <a:srgbClr val="D6E1E7"/>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userDrawn="1"/>
        </p:nvSpPr>
        <p:spPr>
          <a:xfrm>
            <a:off x="8458200" y="225624"/>
            <a:ext cx="609600" cy="307777"/>
          </a:xfrm>
          <a:prstGeom prst="rect">
            <a:avLst/>
          </a:prstGeom>
          <a:noFill/>
        </p:spPr>
        <p:txBody>
          <a:bodyPr wrap="square" rtlCol="0" anchor="b">
            <a:spAutoFit/>
          </a:bodyPr>
          <a:lstStyle/>
          <a:p>
            <a:fld id="{65028953-7058-414D-A0CB-3C437792B971}" type="slidenum">
              <a:rPr lang="en-US" sz="1400" b="1" smtClean="0">
                <a:solidFill>
                  <a:srgbClr val="D6E1E7"/>
                </a:solidFill>
                <a:latin typeface="Calibri" panose="020F0502020204030204" pitchFamily="34" charset="0"/>
                <a:ea typeface="Roboto" panose="02000000000000000000" pitchFamily="2" charset="0"/>
                <a:cs typeface="Calibri" panose="020F0502020204030204" pitchFamily="34" charset="0"/>
              </a:rPr>
              <a:t>‹#›</a:t>
            </a:fld>
            <a:endParaRPr lang="en-US" sz="1400" b="1" dirty="0">
              <a:solidFill>
                <a:srgbClr val="D6E1E7"/>
              </a:solidFill>
              <a:latin typeface="Calibri" panose="020F0502020204030204" pitchFamily="34" charset="0"/>
              <a:ea typeface="Roboto" panose="02000000000000000000" pitchFamily="2" charset="0"/>
              <a:cs typeface="Calibri" panose="020F0502020204030204" pitchFamily="34" charset="0"/>
            </a:endParaRPr>
          </a:p>
        </p:txBody>
      </p:sp>
    </p:spTree>
    <p:extLst>
      <p:ext uri="{BB962C8B-B14F-4D97-AF65-F5344CB8AC3E}">
        <p14:creationId xmlns:p14="http://schemas.microsoft.com/office/powerpoint/2010/main" val="39255270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 Text Box Content slide">
    <p:spTree>
      <p:nvGrpSpPr>
        <p:cNvPr id="1" name=""/>
        <p:cNvGrpSpPr/>
        <p:nvPr/>
      </p:nvGrpSpPr>
      <p:grpSpPr>
        <a:xfrm>
          <a:off x="0" y="0"/>
          <a:ext cx="0" cy="0"/>
          <a:chOff x="0" y="0"/>
          <a:chExt cx="0" cy="0"/>
        </a:xfrm>
      </p:grpSpPr>
      <p:sp>
        <p:nvSpPr>
          <p:cNvPr id="3" name="Textplatzhalter 2"/>
          <p:cNvSpPr>
            <a:spLocks noGrp="1"/>
          </p:cNvSpPr>
          <p:nvPr>
            <p:ph type="body" sz="quarter" idx="17" hasCustomPrompt="1"/>
          </p:nvPr>
        </p:nvSpPr>
        <p:spPr>
          <a:xfrm>
            <a:off x="457200" y="686072"/>
            <a:ext cx="3962400" cy="5411031"/>
          </a:xfrm>
          <a:prstGeom prst="rect">
            <a:avLst/>
          </a:prstGeom>
        </p:spPr>
        <p:txBody>
          <a:bodyPr/>
          <a:lstStyle>
            <a:lvl1pPr>
              <a:spcBef>
                <a:spcPts val="600"/>
              </a:spcBef>
              <a:defRPr sz="1800" baseline="0">
                <a:solidFill>
                  <a:srgbClr val="002E6E"/>
                </a:solidFill>
                <a:latin typeface="Calibri" panose="020F0502020204030204" pitchFamily="34" charset="0"/>
                <a:ea typeface="Roboto" panose="02000000000000000000" pitchFamily="2" charset="0"/>
                <a:cs typeface="Calibri" panose="020F0502020204030204" pitchFamily="34" charset="0"/>
              </a:defRPr>
            </a:lvl1pPr>
            <a:lvl2pPr marL="742950" indent="-285750">
              <a:spcBef>
                <a:spcPts val="600"/>
              </a:spcBef>
              <a:buSzPct val="100000"/>
              <a:buFont typeface="Arial" pitchFamily="34" charset="0"/>
              <a:buChar char="•"/>
              <a:defRPr sz="1600">
                <a:solidFill>
                  <a:srgbClr val="002E6E"/>
                </a:solidFill>
                <a:latin typeface="Calibri" panose="020F0502020204030204" pitchFamily="34" charset="0"/>
                <a:ea typeface="Roboto" panose="02000000000000000000" pitchFamily="2" charset="0"/>
                <a:cs typeface="Calibri" panose="020F0502020204030204" pitchFamily="34" charset="0"/>
              </a:defRPr>
            </a:lvl2pPr>
            <a:lvl3pPr>
              <a:spcBef>
                <a:spcPts val="600"/>
              </a:spcBef>
              <a:defRPr sz="1400">
                <a:solidFill>
                  <a:srgbClr val="002E6E"/>
                </a:solidFill>
                <a:latin typeface="Calibri" panose="020F0502020204030204" pitchFamily="34" charset="0"/>
                <a:ea typeface="Roboto" panose="02000000000000000000" pitchFamily="2" charset="0"/>
                <a:cs typeface="Calibri" panose="020F0502020204030204" pitchFamily="34" charset="0"/>
              </a:defRPr>
            </a:lvl3pPr>
            <a:lvl4pPr marL="1600200" indent="-228600">
              <a:spcBef>
                <a:spcPts val="600"/>
              </a:spcBef>
              <a:buFont typeface="Arial" pitchFamily="34" charset="0"/>
              <a:buChar char="•"/>
              <a:defRPr sz="1400" baseline="0">
                <a:solidFill>
                  <a:srgbClr val="002E6E"/>
                </a:solidFill>
                <a:latin typeface="Calibri" panose="020F0502020204030204" pitchFamily="34" charset="0"/>
                <a:ea typeface="Roboto" panose="02000000000000000000" pitchFamily="2" charset="0"/>
                <a:cs typeface="Calibri" panose="020F0502020204030204" pitchFamily="34" charset="0"/>
              </a:defRPr>
            </a:lvl4pPr>
            <a:lvl5pPr marL="2057400" indent="-228600">
              <a:spcBef>
                <a:spcPts val="600"/>
              </a:spcBef>
              <a:buFont typeface="Arial" pitchFamily="34" charset="0"/>
              <a:buChar char="•"/>
              <a:defRPr sz="1400">
                <a:solidFill>
                  <a:srgbClr val="002E6E"/>
                </a:solidFill>
                <a:latin typeface="Calibri" panose="020F0502020204030204" pitchFamily="34" charset="0"/>
                <a:ea typeface="Roboto" panose="02000000000000000000" pitchFamily="2" charset="0"/>
                <a:cs typeface="Calibri" panose="020F0502020204030204" pitchFamily="34" charset="0"/>
              </a:defRPr>
            </a:lvl5pPr>
          </a:lstStyle>
          <a:p>
            <a:pPr lvl="0"/>
            <a:r>
              <a:rPr lang="de-DE" dirty="0"/>
              <a:t>Level 1 [18pt]</a:t>
            </a:r>
          </a:p>
          <a:p>
            <a:pPr lvl="1"/>
            <a:r>
              <a:rPr lang="de-DE" dirty="0"/>
              <a:t>Level 2 [16pt]</a:t>
            </a:r>
          </a:p>
          <a:p>
            <a:pPr lvl="2"/>
            <a:r>
              <a:rPr lang="de-DE" dirty="0"/>
              <a:t>Level 3 [14pt]</a:t>
            </a:r>
          </a:p>
          <a:p>
            <a:pPr lvl="3"/>
            <a:r>
              <a:rPr lang="de-DE" dirty="0"/>
              <a:t>Level 4 [14pt]</a:t>
            </a:r>
          </a:p>
          <a:p>
            <a:pPr lvl="4"/>
            <a:r>
              <a:rPr lang="de-DE" dirty="0"/>
              <a:t>Level 5 [14pt]</a:t>
            </a:r>
          </a:p>
        </p:txBody>
      </p:sp>
      <p:sp>
        <p:nvSpPr>
          <p:cNvPr id="7" name="Textplatzhalter 2"/>
          <p:cNvSpPr>
            <a:spLocks noGrp="1"/>
          </p:cNvSpPr>
          <p:nvPr>
            <p:ph type="body" sz="quarter" idx="18" hasCustomPrompt="1"/>
          </p:nvPr>
        </p:nvSpPr>
        <p:spPr>
          <a:xfrm>
            <a:off x="4724400" y="685800"/>
            <a:ext cx="4038600" cy="5411303"/>
          </a:xfrm>
          <a:prstGeom prst="rect">
            <a:avLst/>
          </a:prstGeom>
        </p:spPr>
        <p:txBody>
          <a:bodyPr/>
          <a:lstStyle>
            <a:lvl1pPr>
              <a:spcBef>
                <a:spcPts val="600"/>
              </a:spcBef>
              <a:defRPr sz="1800" baseline="0">
                <a:solidFill>
                  <a:srgbClr val="002E6E"/>
                </a:solidFill>
                <a:latin typeface="Calibri" panose="020F0502020204030204" pitchFamily="34" charset="0"/>
                <a:ea typeface="Roboto" panose="02000000000000000000" pitchFamily="2" charset="0"/>
                <a:cs typeface="Calibri" panose="020F0502020204030204" pitchFamily="34" charset="0"/>
              </a:defRPr>
            </a:lvl1pPr>
            <a:lvl2pPr marL="742950" indent="-285750">
              <a:spcBef>
                <a:spcPts val="600"/>
              </a:spcBef>
              <a:buSzPct val="100000"/>
              <a:buFont typeface="Arial" pitchFamily="34" charset="0"/>
              <a:buChar char="•"/>
              <a:defRPr sz="1600">
                <a:solidFill>
                  <a:srgbClr val="002E6E"/>
                </a:solidFill>
                <a:latin typeface="Calibri" panose="020F0502020204030204" pitchFamily="34" charset="0"/>
                <a:ea typeface="Roboto" panose="02000000000000000000" pitchFamily="2" charset="0"/>
                <a:cs typeface="Calibri" panose="020F0502020204030204" pitchFamily="34" charset="0"/>
              </a:defRPr>
            </a:lvl2pPr>
            <a:lvl3pPr>
              <a:spcBef>
                <a:spcPts val="600"/>
              </a:spcBef>
              <a:defRPr sz="1400">
                <a:solidFill>
                  <a:srgbClr val="002E6E"/>
                </a:solidFill>
                <a:latin typeface="Calibri" panose="020F0502020204030204" pitchFamily="34" charset="0"/>
                <a:ea typeface="Roboto" panose="02000000000000000000" pitchFamily="2" charset="0"/>
                <a:cs typeface="Calibri" panose="020F0502020204030204" pitchFamily="34" charset="0"/>
              </a:defRPr>
            </a:lvl3pPr>
            <a:lvl4pPr marL="1600200" indent="-228600">
              <a:spcBef>
                <a:spcPts val="600"/>
              </a:spcBef>
              <a:buFont typeface="Arial" pitchFamily="34" charset="0"/>
              <a:buChar char="•"/>
              <a:defRPr sz="1400" baseline="0">
                <a:solidFill>
                  <a:srgbClr val="002E6E"/>
                </a:solidFill>
                <a:latin typeface="Calibri" panose="020F0502020204030204" pitchFamily="34" charset="0"/>
                <a:ea typeface="Roboto" panose="02000000000000000000" pitchFamily="2" charset="0"/>
                <a:cs typeface="Calibri" panose="020F0502020204030204" pitchFamily="34" charset="0"/>
              </a:defRPr>
            </a:lvl4pPr>
            <a:lvl5pPr marL="2057400" indent="-228600">
              <a:spcBef>
                <a:spcPts val="600"/>
              </a:spcBef>
              <a:buFont typeface="Arial" pitchFamily="34" charset="0"/>
              <a:buChar char="•"/>
              <a:defRPr sz="1400">
                <a:solidFill>
                  <a:srgbClr val="002E6E"/>
                </a:solidFill>
                <a:latin typeface="Calibri" panose="020F0502020204030204" pitchFamily="34" charset="0"/>
                <a:ea typeface="Roboto" panose="02000000000000000000" pitchFamily="2" charset="0"/>
                <a:cs typeface="Calibri" panose="020F0502020204030204" pitchFamily="34" charset="0"/>
              </a:defRPr>
            </a:lvl5pPr>
          </a:lstStyle>
          <a:p>
            <a:pPr lvl="0"/>
            <a:r>
              <a:rPr lang="de-DE" dirty="0"/>
              <a:t>Level 1 [18pt]</a:t>
            </a:r>
          </a:p>
          <a:p>
            <a:pPr lvl="1"/>
            <a:r>
              <a:rPr lang="de-DE" dirty="0"/>
              <a:t>Level 2 [16pt]</a:t>
            </a:r>
          </a:p>
          <a:p>
            <a:pPr lvl="2"/>
            <a:r>
              <a:rPr lang="de-DE" dirty="0"/>
              <a:t>Level 3 [14pt]</a:t>
            </a:r>
          </a:p>
          <a:p>
            <a:pPr lvl="3"/>
            <a:r>
              <a:rPr lang="de-DE" dirty="0"/>
              <a:t>Level 4 [14pt]</a:t>
            </a:r>
          </a:p>
          <a:p>
            <a:pPr lvl="4"/>
            <a:r>
              <a:rPr lang="de-DE" dirty="0"/>
              <a:t>Level 5 [14pt]</a:t>
            </a:r>
          </a:p>
        </p:txBody>
      </p:sp>
      <p:sp>
        <p:nvSpPr>
          <p:cNvPr id="10" name="Titel 1"/>
          <p:cNvSpPr>
            <a:spLocks noGrp="1"/>
          </p:cNvSpPr>
          <p:nvPr>
            <p:ph type="title" hasCustomPrompt="1"/>
          </p:nvPr>
        </p:nvSpPr>
        <p:spPr>
          <a:xfrm>
            <a:off x="152400" y="76200"/>
            <a:ext cx="8229600" cy="346050"/>
          </a:xfrm>
          <a:prstGeom prst="rect">
            <a:avLst/>
          </a:prstGeom>
        </p:spPr>
        <p:txBody>
          <a:bodyPr/>
          <a:lstStyle>
            <a:lvl1pPr marL="0" marR="0" indent="0" algn="l" defTabSz="914400" rtl="0" eaLnBrk="1" fontAlgn="auto" latinLnBrk="0" hangingPunct="1">
              <a:lnSpc>
                <a:spcPct val="100000"/>
              </a:lnSpc>
              <a:spcBef>
                <a:spcPct val="20000"/>
              </a:spcBef>
              <a:spcAft>
                <a:spcPts val="0"/>
              </a:spcAft>
              <a:tabLst/>
              <a:defRPr sz="1800" b="1">
                <a:solidFill>
                  <a:srgbClr val="002E6E"/>
                </a:solidFill>
                <a:latin typeface="Calibri" panose="020F0502020204030204" pitchFamily="34" charset="0"/>
                <a:ea typeface="Roboto" panose="02000000000000000000" pitchFamily="2" charset="0"/>
                <a:cs typeface="Calibri" panose="020F0502020204030204" pitchFamily="34" charset="0"/>
              </a:defRPr>
            </a:lvl1pPr>
          </a:lstStyle>
          <a:p>
            <a:pPr marL="0" marR="0" lvl="0" indent="0" defTabSz="914400" rtl="0" eaLnBrk="1" fontAlgn="auto" latinLnBrk="0" hangingPunct="1">
              <a:lnSpc>
                <a:spcPct val="100000"/>
              </a:lnSpc>
              <a:spcBef>
                <a:spcPct val="20000"/>
              </a:spcBef>
              <a:spcAft>
                <a:spcPts val="0"/>
              </a:spcAft>
              <a:tabLst/>
              <a:defRPr/>
            </a:pPr>
            <a:r>
              <a:rPr lang="de-DE" dirty="0"/>
              <a:t>Headline (required)</a:t>
            </a:r>
            <a:r>
              <a:rPr lang="en-US" dirty="0"/>
              <a:t> </a:t>
            </a:r>
            <a:r>
              <a:rPr lang="de-DE" dirty="0"/>
              <a:t>[18pt]</a:t>
            </a:r>
            <a:endParaRPr lang="en-US" dirty="0"/>
          </a:p>
        </p:txBody>
      </p:sp>
      <p:cxnSp>
        <p:nvCxnSpPr>
          <p:cNvPr id="8" name="Straight Connector 7"/>
          <p:cNvCxnSpPr/>
          <p:nvPr userDrawn="1"/>
        </p:nvCxnSpPr>
        <p:spPr>
          <a:xfrm>
            <a:off x="0" y="457201"/>
            <a:ext cx="8382000" cy="0"/>
          </a:xfrm>
          <a:prstGeom prst="line">
            <a:avLst/>
          </a:prstGeom>
          <a:ln w="25400">
            <a:solidFill>
              <a:srgbClr val="D6E1E7"/>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userDrawn="1"/>
        </p:nvSpPr>
        <p:spPr>
          <a:xfrm>
            <a:off x="8458200" y="225624"/>
            <a:ext cx="609600" cy="307777"/>
          </a:xfrm>
          <a:prstGeom prst="rect">
            <a:avLst/>
          </a:prstGeom>
          <a:noFill/>
        </p:spPr>
        <p:txBody>
          <a:bodyPr wrap="square" rtlCol="0" anchor="b">
            <a:spAutoFit/>
          </a:bodyPr>
          <a:lstStyle/>
          <a:p>
            <a:fld id="{65028953-7058-414D-A0CB-3C437792B971}" type="slidenum">
              <a:rPr lang="en-US" sz="1400" b="1" smtClean="0">
                <a:solidFill>
                  <a:srgbClr val="D6E1E7"/>
                </a:solidFill>
                <a:latin typeface="Calibri" panose="020F0502020204030204" pitchFamily="34" charset="0"/>
                <a:ea typeface="Roboto" panose="02000000000000000000" pitchFamily="2" charset="0"/>
                <a:cs typeface="Calibri" panose="020F0502020204030204" pitchFamily="34" charset="0"/>
              </a:rPr>
              <a:t>‹#›</a:t>
            </a:fld>
            <a:endParaRPr lang="en-US" sz="1400" b="1" dirty="0">
              <a:solidFill>
                <a:srgbClr val="D6E1E7"/>
              </a:solidFill>
              <a:latin typeface="Calibri" panose="020F0502020204030204" pitchFamily="34" charset="0"/>
              <a:ea typeface="Roboto" panose="02000000000000000000" pitchFamily="2" charset="0"/>
              <a:cs typeface="Calibri" panose="020F0502020204030204" pitchFamily="34" charset="0"/>
            </a:endParaRPr>
          </a:p>
        </p:txBody>
      </p:sp>
    </p:spTree>
    <p:extLst>
      <p:ext uri="{BB962C8B-B14F-4D97-AF65-F5344CB8AC3E}">
        <p14:creationId xmlns:p14="http://schemas.microsoft.com/office/powerpoint/2010/main" val="22752159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losing slide (Social Media)">
    <p:spTree>
      <p:nvGrpSpPr>
        <p:cNvPr id="1" name=""/>
        <p:cNvGrpSpPr/>
        <p:nvPr/>
      </p:nvGrpSpPr>
      <p:grpSpPr>
        <a:xfrm>
          <a:off x="0" y="0"/>
          <a:ext cx="0" cy="0"/>
          <a:chOff x="0" y="0"/>
          <a:chExt cx="0" cy="0"/>
        </a:xfrm>
      </p:grpSpPr>
      <p:sp>
        <p:nvSpPr>
          <p:cNvPr id="11" name="Rectangle 10"/>
          <p:cNvSpPr/>
          <p:nvPr userDrawn="1"/>
        </p:nvSpPr>
        <p:spPr>
          <a:xfrm>
            <a:off x="0" y="1447800"/>
            <a:ext cx="9144000" cy="1481328"/>
          </a:xfrm>
          <a:prstGeom prst="rect">
            <a:avLst/>
          </a:prstGeom>
          <a:solidFill>
            <a:srgbClr val="ECF1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feld 6"/>
          <p:cNvSpPr txBox="1"/>
          <p:nvPr userDrawn="1"/>
        </p:nvSpPr>
        <p:spPr>
          <a:xfrm>
            <a:off x="484493" y="1974625"/>
            <a:ext cx="3782707" cy="492443"/>
          </a:xfrm>
          <a:prstGeom prst="rect">
            <a:avLst/>
          </a:prstGeom>
          <a:noFill/>
        </p:spPr>
        <p:txBody>
          <a:bodyPr wrap="square" rtlCol="0" anchor="ctr">
            <a:spAutoFit/>
          </a:bodyPr>
          <a:lstStyle/>
          <a:p>
            <a:r>
              <a:rPr lang="de-DE" sz="2600" b="1" dirty="0">
                <a:solidFill>
                  <a:srgbClr val="002E6E"/>
                </a:solidFill>
                <a:latin typeface="Calibri" panose="020F0502020204030204" pitchFamily="34" charset="0"/>
                <a:ea typeface="Roboto" panose="02000000000000000000" pitchFamily="2" charset="0"/>
                <a:cs typeface="Calibri" panose="020F0502020204030204" pitchFamily="34" charset="0"/>
              </a:rPr>
              <a:t>www.hbmprenscia.com</a:t>
            </a:r>
            <a:endParaRPr lang="en-US" sz="2600" b="1" dirty="0">
              <a:solidFill>
                <a:srgbClr val="002E6E"/>
              </a:solidFill>
              <a:latin typeface="Calibri" panose="020F0502020204030204" pitchFamily="34" charset="0"/>
              <a:ea typeface="Roboto" panose="02000000000000000000" pitchFamily="2" charset="0"/>
              <a:cs typeface="Calibri" panose="020F0502020204030204" pitchFamily="34" charset="0"/>
            </a:endParaRPr>
          </a:p>
        </p:txBody>
      </p:sp>
      <p:sp>
        <p:nvSpPr>
          <p:cNvPr id="10" name="Textplatzhalter 26"/>
          <p:cNvSpPr>
            <a:spLocks noGrp="1"/>
          </p:cNvSpPr>
          <p:nvPr>
            <p:ph type="body" sz="quarter" idx="16" hasCustomPrompt="1"/>
          </p:nvPr>
        </p:nvSpPr>
        <p:spPr>
          <a:xfrm>
            <a:off x="152401" y="5867400"/>
            <a:ext cx="6553199" cy="338381"/>
          </a:xfrm>
          <a:prstGeom prst="rect">
            <a:avLst/>
          </a:prstGeom>
        </p:spPr>
        <p:txBody>
          <a:bodyPr anchor="ctr"/>
          <a:lstStyle>
            <a:lvl1pPr marL="401638" marR="0" indent="-401638" algn="l" defTabSz="1071563" rtl="0" eaLnBrk="1" fontAlgn="base" latinLnBrk="0" hangingPunct="1">
              <a:lnSpc>
                <a:spcPct val="100000"/>
              </a:lnSpc>
              <a:spcBef>
                <a:spcPct val="20000"/>
              </a:spcBef>
              <a:spcAft>
                <a:spcPct val="0"/>
              </a:spcAft>
              <a:buClrTx/>
              <a:buSzPct val="125000"/>
              <a:buFont typeface="Arial" charset="0"/>
              <a:buNone/>
              <a:tabLst/>
              <a:defRPr sz="900" b="0" baseline="0">
                <a:solidFill>
                  <a:srgbClr val="D6E1E7"/>
                </a:solidFill>
                <a:latin typeface="Calibri" panose="020F0502020204030204" pitchFamily="34" charset="0"/>
                <a:ea typeface="Roboto" panose="02000000000000000000" pitchFamily="2" charset="0"/>
                <a:cs typeface="Calibri" panose="020F0502020204030204" pitchFamily="34" charset="0"/>
              </a:defRPr>
            </a:lvl1pPr>
            <a:lvl2pPr>
              <a:defRPr sz="1900"/>
            </a:lvl2pPr>
          </a:lstStyle>
          <a:p>
            <a:pPr marL="401638" indent="-401638" defTabSz="1071563" fontAlgn="base">
              <a:spcAft>
                <a:spcPct val="0"/>
              </a:spcAft>
              <a:buFont typeface="Arial" charset="0"/>
              <a:buNone/>
            </a:pPr>
            <a:r>
              <a:rPr lang="de-DE" dirty="0"/>
              <a:t>File name (required) [8pt]</a:t>
            </a:r>
          </a:p>
        </p:txBody>
      </p:sp>
      <p:sp>
        <p:nvSpPr>
          <p:cNvPr id="23" name="Text Placeholder 22" descr="Name&#10;Department, Company&#10;Tel. +49 6151 803-0&#10;info@hbmncode.com&#10;"/>
          <p:cNvSpPr>
            <a:spLocks noGrp="1"/>
          </p:cNvSpPr>
          <p:nvPr>
            <p:ph type="body" sz="quarter" idx="20" hasCustomPrompt="1"/>
          </p:nvPr>
        </p:nvSpPr>
        <p:spPr>
          <a:xfrm>
            <a:off x="4953000" y="1524000"/>
            <a:ext cx="3505200" cy="1351200"/>
          </a:xfrm>
          <a:prstGeom prst="rect">
            <a:avLst/>
          </a:prstGeom>
        </p:spPr>
        <p:txBody>
          <a:bodyPr/>
          <a:lstStyle>
            <a:lvl1pPr marL="0" indent="0">
              <a:lnSpc>
                <a:spcPct val="150000"/>
              </a:lnSpc>
              <a:buNone/>
              <a:defRPr sz="1200" b="0" baseline="0">
                <a:solidFill>
                  <a:srgbClr val="002E6E"/>
                </a:solidFill>
                <a:latin typeface="Calibri" panose="020F0502020204030204" pitchFamily="34" charset="0"/>
                <a:ea typeface="Roboto" panose="02000000000000000000" pitchFamily="2" charset="0"/>
                <a:cs typeface="Calibri" panose="020F0502020204030204" pitchFamily="34" charset="0"/>
              </a:defRPr>
            </a:lvl1pPr>
            <a:lvl2pPr marL="457200" indent="0">
              <a:buNone/>
              <a:defRPr sz="1200">
                <a:solidFill>
                  <a:schemeClr val="bg1"/>
                </a:solidFill>
              </a:defRPr>
            </a:lvl2pPr>
            <a:lvl3pPr marL="914400" indent="0">
              <a:buNone/>
              <a:defRPr sz="12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Name</a:t>
            </a:r>
            <a:br>
              <a:rPr lang="en-US" dirty="0"/>
            </a:br>
            <a:r>
              <a:rPr lang="en-US" dirty="0"/>
              <a:t>Department, Company</a:t>
            </a:r>
            <a:br>
              <a:rPr lang="en-US" dirty="0"/>
            </a:br>
            <a:r>
              <a:rPr lang="en-US" dirty="0"/>
              <a:t>Phone:</a:t>
            </a:r>
            <a:br>
              <a:rPr lang="en-US" dirty="0"/>
            </a:br>
            <a:r>
              <a:rPr lang="en-US" dirty="0"/>
              <a:t>info@hbmncode.com</a:t>
            </a:r>
          </a:p>
        </p:txBody>
      </p:sp>
    </p:spTree>
    <p:extLst>
      <p:ext uri="{BB962C8B-B14F-4D97-AF65-F5344CB8AC3E}">
        <p14:creationId xmlns:p14="http://schemas.microsoft.com/office/powerpoint/2010/main" val="26733835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Agenda slide">
    <p:spTree>
      <p:nvGrpSpPr>
        <p:cNvPr id="1" name=""/>
        <p:cNvGrpSpPr/>
        <p:nvPr/>
      </p:nvGrpSpPr>
      <p:grpSpPr>
        <a:xfrm>
          <a:off x="0" y="0"/>
          <a:ext cx="0" cy="0"/>
          <a:chOff x="0" y="0"/>
          <a:chExt cx="0" cy="0"/>
        </a:xfrm>
      </p:grpSpPr>
      <p:sp>
        <p:nvSpPr>
          <p:cNvPr id="13" name="Textplatzhalter 11"/>
          <p:cNvSpPr>
            <a:spLocks noGrp="1"/>
          </p:cNvSpPr>
          <p:nvPr>
            <p:ph type="body" sz="quarter" idx="12" hasCustomPrompt="1"/>
          </p:nvPr>
        </p:nvSpPr>
        <p:spPr>
          <a:xfrm>
            <a:off x="683592" y="836712"/>
            <a:ext cx="7268196" cy="5832376"/>
          </a:xfrm>
          <a:prstGeom prst="rect">
            <a:avLst/>
          </a:prstGeom>
        </p:spPr>
        <p:txBody>
          <a:bodyPr/>
          <a:lstStyle>
            <a:lvl1pPr marL="342900" indent="-342900">
              <a:buFont typeface="+mj-lt"/>
              <a:buAutoNum type="arabicPeriod"/>
              <a:defRPr sz="2000" b="0" baseline="0">
                <a:solidFill>
                  <a:srgbClr val="21245F"/>
                </a:solidFill>
                <a:latin typeface="Arial" pitchFamily="34" charset="0"/>
                <a:cs typeface="Arial" pitchFamily="34" charset="0"/>
              </a:defRPr>
            </a:lvl1pPr>
            <a:lvl2pPr marL="457200" indent="0">
              <a:buFont typeface="Arial" pitchFamily="34" charset="0"/>
              <a:buNone/>
              <a:defRPr sz="1800">
                <a:latin typeface="Arial" pitchFamily="34" charset="0"/>
                <a:cs typeface="Arial" pitchFamily="34" charset="0"/>
              </a:defRPr>
            </a:lvl2pPr>
            <a:lvl3pPr marL="914400" indent="0">
              <a:buNone/>
              <a:defRPr sz="1800">
                <a:solidFill>
                  <a:srgbClr val="21245F"/>
                </a:solidFill>
                <a:latin typeface="Arial" pitchFamily="34" charset="0"/>
                <a:cs typeface="Arial" pitchFamily="34" charset="0"/>
              </a:defRPr>
            </a:lvl3pPr>
          </a:lstStyle>
          <a:p>
            <a:pPr lvl="0"/>
            <a:r>
              <a:rPr lang="de-DE"/>
              <a:t>Chapter 1 (required) [20pt]</a:t>
            </a:r>
          </a:p>
          <a:p>
            <a:pPr lvl="0"/>
            <a:endParaRPr lang="de-DE"/>
          </a:p>
          <a:p>
            <a:pPr lvl="0"/>
            <a:r>
              <a:rPr lang="de-DE"/>
              <a:t>Chapter 2</a:t>
            </a:r>
          </a:p>
          <a:p>
            <a:pPr lvl="0"/>
            <a:endParaRPr lang="de-DE"/>
          </a:p>
          <a:p>
            <a:pPr lvl="0"/>
            <a:r>
              <a:rPr lang="de-DE"/>
              <a:t>Chapter 3</a:t>
            </a:r>
          </a:p>
          <a:p>
            <a:pPr lvl="0"/>
            <a:endParaRPr lang="de-DE"/>
          </a:p>
          <a:p>
            <a:pPr lvl="0"/>
            <a:r>
              <a:rPr lang="de-DE"/>
              <a:t>Chapter 4</a:t>
            </a:r>
          </a:p>
          <a:p>
            <a:pPr lvl="0"/>
            <a:endParaRPr lang="de-DE"/>
          </a:p>
          <a:p>
            <a:pPr lvl="0"/>
            <a:r>
              <a:rPr lang="de-DE"/>
              <a:t>Chapter 5</a:t>
            </a:r>
          </a:p>
          <a:p>
            <a:pPr lvl="0"/>
            <a:endParaRPr lang="de-DE"/>
          </a:p>
          <a:p>
            <a:pPr lvl="0"/>
            <a:r>
              <a:rPr lang="de-DE"/>
              <a:t>Chapter 6</a:t>
            </a:r>
          </a:p>
          <a:p>
            <a:pPr lvl="0"/>
            <a:endParaRPr lang="de-DE"/>
          </a:p>
          <a:p>
            <a:pPr lvl="0"/>
            <a:r>
              <a:rPr lang="de-DE"/>
              <a:t>Chapter 7</a:t>
            </a:r>
          </a:p>
          <a:p>
            <a:pPr lvl="0"/>
            <a:endParaRPr lang="de-DE"/>
          </a:p>
          <a:p>
            <a:pPr lvl="0"/>
            <a:r>
              <a:rPr lang="de-DE"/>
              <a:t>Chapter 8</a:t>
            </a:r>
          </a:p>
        </p:txBody>
      </p:sp>
      <p:cxnSp>
        <p:nvCxnSpPr>
          <p:cNvPr id="10" name="Gerade Verbindung 9"/>
          <p:cNvCxnSpPr/>
          <p:nvPr userDrawn="1"/>
        </p:nvCxnSpPr>
        <p:spPr>
          <a:xfrm>
            <a:off x="431800" y="620713"/>
            <a:ext cx="0" cy="6048375"/>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 name="Gerade Verbindung 10"/>
          <p:cNvCxnSpPr/>
          <p:nvPr userDrawn="1"/>
        </p:nvCxnSpPr>
        <p:spPr>
          <a:xfrm flipH="1" flipV="1">
            <a:off x="431800" y="620713"/>
            <a:ext cx="7519988" cy="2859"/>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 name="Textfeld 1"/>
          <p:cNvSpPr txBox="1"/>
          <p:nvPr userDrawn="1"/>
        </p:nvSpPr>
        <p:spPr>
          <a:xfrm>
            <a:off x="323528" y="260648"/>
            <a:ext cx="7144072" cy="400110"/>
          </a:xfrm>
          <a:prstGeom prst="rect">
            <a:avLst/>
          </a:prstGeom>
          <a:noFill/>
        </p:spPr>
        <p:txBody>
          <a:bodyPr wrap="square" rtlCol="0">
            <a:spAutoFit/>
          </a:bodyPr>
          <a:lstStyle/>
          <a:p>
            <a:r>
              <a:rPr lang="de-DE" sz="2000"/>
              <a:t>Agenda</a:t>
            </a:r>
            <a:endParaRPr lang="en-US" sz="2000"/>
          </a:p>
        </p:txBody>
      </p:sp>
      <p:sp>
        <p:nvSpPr>
          <p:cNvPr id="22" name="Foliennummernplatzhalter 1"/>
          <p:cNvSpPr>
            <a:spLocks noGrp="1"/>
          </p:cNvSpPr>
          <p:nvPr>
            <p:ph type="sldNum" sz="quarter" idx="16"/>
          </p:nvPr>
        </p:nvSpPr>
        <p:spPr>
          <a:xfrm>
            <a:off x="8748464" y="6597352"/>
            <a:ext cx="395536" cy="260648"/>
          </a:xfrm>
          <a:prstGeom prst="rect">
            <a:avLst/>
          </a:prstGeom>
        </p:spPr>
        <p:txBody>
          <a:bodyPr/>
          <a:lstStyle>
            <a:lvl1pPr>
              <a:defRPr sz="800">
                <a:solidFill>
                  <a:srgbClr val="D1D0DB"/>
                </a:solidFill>
              </a:defRPr>
            </a:lvl1pPr>
          </a:lstStyle>
          <a:p>
            <a:fld id="{F6B3A4EA-81CF-4910-89FF-8BE6C40AA126}" type="slidenum">
              <a:rPr lang="en-US" smtClean="0"/>
              <a:pPr/>
              <a:t>‹#›</a:t>
            </a:fld>
            <a:endParaRPr lang="en-US"/>
          </a:p>
        </p:txBody>
      </p:sp>
      <p:sp>
        <p:nvSpPr>
          <p:cNvPr id="9" name="Footer Placeholder 1"/>
          <p:cNvSpPr>
            <a:spLocks noGrp="1"/>
          </p:cNvSpPr>
          <p:nvPr>
            <p:ph type="ftr" sz="quarter" idx="3"/>
          </p:nvPr>
        </p:nvSpPr>
        <p:spPr>
          <a:xfrm rot="16200000">
            <a:off x="-1058864" y="5153025"/>
            <a:ext cx="2667002" cy="365125"/>
          </a:xfrm>
          <a:prstGeom prst="rect">
            <a:avLst/>
          </a:prstGeom>
        </p:spPr>
        <p:txBody>
          <a:bodyPr vert="horz" lIns="91440" tIns="45720" rIns="91440" bIns="45720" rtlCol="0" anchor="ctr"/>
          <a:lstStyle>
            <a:lvl1pPr algn="l">
              <a:defRPr sz="900">
                <a:solidFill>
                  <a:schemeClr val="bg1">
                    <a:lumMod val="75000"/>
                  </a:schemeClr>
                </a:solidFill>
                <a:latin typeface="+mn-lt"/>
              </a:defRPr>
            </a:lvl1pPr>
          </a:lstStyle>
          <a:p>
            <a:r>
              <a:rPr lang="en-US"/>
              <a:t>© 2016  HBM</a:t>
            </a:r>
            <a:endParaRPr lang="en-US" dirty="0"/>
          </a:p>
        </p:txBody>
      </p:sp>
    </p:spTree>
    <p:extLst>
      <p:ext uri="{BB962C8B-B14F-4D97-AF65-F5344CB8AC3E}">
        <p14:creationId xmlns:p14="http://schemas.microsoft.com/office/powerpoint/2010/main" val="33810961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ver">
    <p:bg>
      <p:bgRef idx="1001">
        <a:schemeClr val="bg1"/>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58915" y="2743200"/>
            <a:ext cx="3200400" cy="670919"/>
          </a:xfrm>
          <a:prstGeom prst="rect">
            <a:avLst/>
          </a:prstGeom>
        </p:spPr>
      </p:pic>
      <p:cxnSp>
        <p:nvCxnSpPr>
          <p:cNvPr id="5" name="Straight Connector 4"/>
          <p:cNvCxnSpPr/>
          <p:nvPr userDrawn="1"/>
        </p:nvCxnSpPr>
        <p:spPr>
          <a:xfrm>
            <a:off x="4648200" y="1981200"/>
            <a:ext cx="0" cy="228600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7" name="Picture Placeholder 6"/>
          <p:cNvSpPr>
            <a:spLocks noGrp="1"/>
          </p:cNvSpPr>
          <p:nvPr>
            <p:ph type="pic" sz="quarter" idx="10" hasCustomPrompt="1"/>
          </p:nvPr>
        </p:nvSpPr>
        <p:spPr>
          <a:xfrm>
            <a:off x="5257800" y="2362200"/>
            <a:ext cx="2895600" cy="1524000"/>
          </a:xfrm>
          <a:prstGeom prst="rect">
            <a:avLst/>
          </a:prstGeom>
        </p:spPr>
        <p:txBody>
          <a:bodyPr/>
          <a:lstStyle>
            <a:lvl1pPr>
              <a:defRPr sz="1200" i="1" baseline="0"/>
            </a:lvl1pPr>
          </a:lstStyle>
          <a:p>
            <a:r>
              <a:rPr lang="en-US" dirty="0"/>
              <a:t>Add Company Logo Here</a:t>
            </a:r>
          </a:p>
        </p:txBody>
      </p:sp>
      <p:pic>
        <p:nvPicPr>
          <p:cNvPr id="17" name="Picture 16"/>
          <p:cNvPicPr>
            <a:picLocks noChangeAspect="1"/>
          </p:cNvPicPr>
          <p:nvPr userDrawn="1"/>
        </p:nvPicPr>
        <p:blipFill rotWithShape="1">
          <a:blip r:embed="rId3">
            <a:extLst>
              <a:ext uri="{28A0092B-C50C-407E-A947-70E740481C1C}">
                <a14:useLocalDpi xmlns:a14="http://schemas.microsoft.com/office/drawing/2010/main" val="0"/>
              </a:ext>
            </a:extLst>
          </a:blip>
          <a:srcRect t="18813" b="25742"/>
          <a:stretch/>
        </p:blipFill>
        <p:spPr>
          <a:xfrm>
            <a:off x="7353300" y="1905000"/>
            <a:ext cx="2834640" cy="426720"/>
          </a:xfrm>
          <a:prstGeom prst="rect">
            <a:avLst/>
          </a:prstGeom>
        </p:spPr>
      </p:pic>
      <p:pic>
        <p:nvPicPr>
          <p:cNvPr id="18" name="Picture 1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376160" y="2133600"/>
            <a:ext cx="2834640" cy="769620"/>
          </a:xfrm>
          <a:prstGeom prst="rect">
            <a:avLst/>
          </a:prstGeom>
        </p:spPr>
      </p:pic>
      <p:pic>
        <p:nvPicPr>
          <p:cNvPr id="19" name="Picture 18"/>
          <p:cNvPicPr>
            <a:picLocks noChangeAspect="1"/>
          </p:cNvPicPr>
          <p:nvPr userDrawn="1"/>
        </p:nvPicPr>
        <p:blipFill rotWithShape="1">
          <a:blip r:embed="rId3">
            <a:extLst>
              <a:ext uri="{28A0092B-C50C-407E-A947-70E740481C1C}">
                <a14:useLocalDpi xmlns:a14="http://schemas.microsoft.com/office/drawing/2010/main" val="0"/>
              </a:ext>
            </a:extLst>
          </a:blip>
          <a:srcRect t="18813" b="25742"/>
          <a:stretch/>
        </p:blipFill>
        <p:spPr>
          <a:xfrm>
            <a:off x="7376160" y="2667000"/>
            <a:ext cx="2834640" cy="426720"/>
          </a:xfrm>
          <a:prstGeom prst="rect">
            <a:avLst/>
          </a:prstGeom>
        </p:spPr>
      </p:pic>
      <p:pic>
        <p:nvPicPr>
          <p:cNvPr id="20" name="Picture 19"/>
          <p:cNvPicPr>
            <a:picLocks noChangeAspect="1"/>
          </p:cNvPicPr>
          <p:nvPr userDrawn="1"/>
        </p:nvPicPr>
        <p:blipFill rotWithShape="1">
          <a:blip r:embed="rId3">
            <a:extLst>
              <a:ext uri="{28A0092B-C50C-407E-A947-70E740481C1C}">
                <a14:useLocalDpi xmlns:a14="http://schemas.microsoft.com/office/drawing/2010/main" val="0"/>
              </a:ext>
            </a:extLst>
          </a:blip>
          <a:srcRect t="18813" b="25742"/>
          <a:stretch/>
        </p:blipFill>
        <p:spPr>
          <a:xfrm>
            <a:off x="7551420" y="3055620"/>
            <a:ext cx="2834640" cy="426720"/>
          </a:xfrm>
          <a:prstGeom prst="rect">
            <a:avLst/>
          </a:prstGeom>
        </p:spPr>
      </p:pic>
      <p:pic>
        <p:nvPicPr>
          <p:cNvPr id="21" name="Picture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680960" y="3268980"/>
            <a:ext cx="2834640" cy="769620"/>
          </a:xfrm>
          <a:prstGeom prst="rect">
            <a:avLst/>
          </a:prstGeom>
        </p:spPr>
      </p:pic>
      <p:pic>
        <p:nvPicPr>
          <p:cNvPr id="22" name="Picture 21"/>
          <p:cNvPicPr>
            <a:picLocks noChangeAspect="1"/>
          </p:cNvPicPr>
          <p:nvPr userDrawn="1"/>
        </p:nvPicPr>
        <p:blipFill rotWithShape="1">
          <a:blip r:embed="rId3">
            <a:extLst>
              <a:ext uri="{28A0092B-C50C-407E-A947-70E740481C1C}">
                <a14:useLocalDpi xmlns:a14="http://schemas.microsoft.com/office/drawing/2010/main" val="0"/>
              </a:ext>
            </a:extLst>
          </a:blip>
          <a:srcRect t="18813" b="25742"/>
          <a:stretch/>
        </p:blipFill>
        <p:spPr>
          <a:xfrm>
            <a:off x="7299960" y="3810000"/>
            <a:ext cx="2834640" cy="426720"/>
          </a:xfrm>
          <a:prstGeom prst="rect">
            <a:avLst/>
          </a:prstGeom>
        </p:spPr>
      </p:pic>
      <p:pic>
        <p:nvPicPr>
          <p:cNvPr id="23" name="Picture 22"/>
          <p:cNvPicPr>
            <a:picLocks noChangeAspect="1"/>
          </p:cNvPicPr>
          <p:nvPr userDrawn="1"/>
        </p:nvPicPr>
        <p:blipFill rotWithShape="1">
          <a:blip r:embed="rId3">
            <a:extLst>
              <a:ext uri="{28A0092B-C50C-407E-A947-70E740481C1C}">
                <a14:useLocalDpi xmlns:a14="http://schemas.microsoft.com/office/drawing/2010/main" val="0"/>
              </a:ext>
            </a:extLst>
          </a:blip>
          <a:srcRect t="18813" b="25742"/>
          <a:stretch/>
        </p:blipFill>
        <p:spPr>
          <a:xfrm>
            <a:off x="7376160" y="4191000"/>
            <a:ext cx="2834640" cy="426720"/>
          </a:xfrm>
          <a:prstGeom prst="rect">
            <a:avLst/>
          </a:prstGeom>
        </p:spPr>
      </p:pic>
      <p:pic>
        <p:nvPicPr>
          <p:cNvPr id="24" name="Picture 23"/>
          <p:cNvPicPr>
            <a:picLocks noChangeAspect="1"/>
          </p:cNvPicPr>
          <p:nvPr userDrawn="1"/>
        </p:nvPicPr>
        <p:blipFill rotWithShape="1">
          <a:blip r:embed="rId3">
            <a:extLst>
              <a:ext uri="{28A0092B-C50C-407E-A947-70E740481C1C}">
                <a14:useLocalDpi xmlns:a14="http://schemas.microsoft.com/office/drawing/2010/main" val="0"/>
              </a:ext>
            </a:extLst>
          </a:blip>
          <a:srcRect t="18813" b="25742"/>
          <a:stretch/>
        </p:blipFill>
        <p:spPr>
          <a:xfrm>
            <a:off x="7086600" y="4564380"/>
            <a:ext cx="2834640" cy="426720"/>
          </a:xfrm>
          <a:prstGeom prst="rect">
            <a:avLst/>
          </a:prstGeom>
        </p:spPr>
      </p:pic>
      <p:pic>
        <p:nvPicPr>
          <p:cNvPr id="25" name="Picture 24"/>
          <p:cNvPicPr>
            <a:picLocks noChangeAspect="1"/>
          </p:cNvPicPr>
          <p:nvPr userDrawn="1"/>
        </p:nvPicPr>
        <p:blipFill rotWithShape="1">
          <a:blip r:embed="rId3">
            <a:extLst>
              <a:ext uri="{28A0092B-C50C-407E-A947-70E740481C1C}">
                <a14:useLocalDpi xmlns:a14="http://schemas.microsoft.com/office/drawing/2010/main" val="0"/>
              </a:ext>
            </a:extLst>
          </a:blip>
          <a:srcRect t="18813" b="25742"/>
          <a:stretch/>
        </p:blipFill>
        <p:spPr>
          <a:xfrm>
            <a:off x="6766560" y="4953000"/>
            <a:ext cx="2834640" cy="426720"/>
          </a:xfrm>
          <a:prstGeom prst="rect">
            <a:avLst/>
          </a:prstGeom>
        </p:spPr>
      </p:pic>
      <p:grpSp>
        <p:nvGrpSpPr>
          <p:cNvPr id="11" name="Group 10"/>
          <p:cNvGrpSpPr/>
          <p:nvPr userDrawn="1"/>
        </p:nvGrpSpPr>
        <p:grpSpPr>
          <a:xfrm>
            <a:off x="4876800" y="6416040"/>
            <a:ext cx="4648200" cy="426720"/>
            <a:chOff x="4876800" y="6416040"/>
            <a:chExt cx="4648200" cy="426720"/>
          </a:xfrm>
        </p:grpSpPr>
        <p:pic>
          <p:nvPicPr>
            <p:cNvPr id="30" name="Picture 29"/>
            <p:cNvPicPr>
              <a:picLocks noChangeAspect="1"/>
            </p:cNvPicPr>
            <p:nvPr userDrawn="1"/>
          </p:nvPicPr>
          <p:blipFill rotWithShape="1">
            <a:blip r:embed="rId3">
              <a:extLst>
                <a:ext uri="{28A0092B-C50C-407E-A947-70E740481C1C}">
                  <a14:useLocalDpi xmlns:a14="http://schemas.microsoft.com/office/drawing/2010/main" val="0"/>
                </a:ext>
              </a:extLst>
            </a:blip>
            <a:srcRect l="18817" t="46535" r="4570" b="25743"/>
            <a:stretch/>
          </p:blipFill>
          <p:spPr>
            <a:xfrm>
              <a:off x="4876800" y="6629400"/>
              <a:ext cx="2171700" cy="213360"/>
            </a:xfrm>
            <a:prstGeom prst="rect">
              <a:avLst/>
            </a:prstGeom>
          </p:spPr>
        </p:pic>
        <p:pic>
          <p:nvPicPr>
            <p:cNvPr id="31" name="Picture 30"/>
            <p:cNvPicPr>
              <a:picLocks noChangeAspect="1"/>
            </p:cNvPicPr>
            <p:nvPr userDrawn="1"/>
          </p:nvPicPr>
          <p:blipFill rotWithShape="1">
            <a:blip r:embed="rId3">
              <a:extLst>
                <a:ext uri="{28A0092B-C50C-407E-A947-70E740481C1C}">
                  <a14:useLocalDpi xmlns:a14="http://schemas.microsoft.com/office/drawing/2010/main" val="0"/>
                </a:ext>
              </a:extLst>
            </a:blip>
            <a:srcRect l="18817" t="46535" r="4570" b="25743"/>
            <a:stretch/>
          </p:blipFill>
          <p:spPr>
            <a:xfrm>
              <a:off x="6972300" y="6629400"/>
              <a:ext cx="2171700" cy="213360"/>
            </a:xfrm>
            <a:prstGeom prst="rect">
              <a:avLst/>
            </a:prstGeom>
          </p:spPr>
        </p:pic>
        <p:pic>
          <p:nvPicPr>
            <p:cNvPr id="32" name="Picture 31"/>
            <p:cNvPicPr>
              <a:picLocks noChangeAspect="1"/>
            </p:cNvPicPr>
            <p:nvPr userDrawn="1"/>
          </p:nvPicPr>
          <p:blipFill rotWithShape="1">
            <a:blip r:embed="rId3">
              <a:extLst>
                <a:ext uri="{28A0092B-C50C-407E-A947-70E740481C1C}">
                  <a14:useLocalDpi xmlns:a14="http://schemas.microsoft.com/office/drawing/2010/main" val="0"/>
                </a:ext>
              </a:extLst>
            </a:blip>
            <a:srcRect l="18817" t="46535" r="4570" b="25743"/>
            <a:stretch/>
          </p:blipFill>
          <p:spPr>
            <a:xfrm>
              <a:off x="5257800" y="6416040"/>
              <a:ext cx="2171700" cy="213360"/>
            </a:xfrm>
            <a:prstGeom prst="rect">
              <a:avLst/>
            </a:prstGeom>
          </p:spPr>
        </p:pic>
        <p:pic>
          <p:nvPicPr>
            <p:cNvPr id="33" name="Picture 32"/>
            <p:cNvPicPr>
              <a:picLocks noChangeAspect="1"/>
            </p:cNvPicPr>
            <p:nvPr userDrawn="1"/>
          </p:nvPicPr>
          <p:blipFill rotWithShape="1">
            <a:blip r:embed="rId3">
              <a:extLst>
                <a:ext uri="{28A0092B-C50C-407E-A947-70E740481C1C}">
                  <a14:useLocalDpi xmlns:a14="http://schemas.microsoft.com/office/drawing/2010/main" val="0"/>
                </a:ext>
              </a:extLst>
            </a:blip>
            <a:srcRect l="18817" t="46535" r="4570" b="25743"/>
            <a:stretch/>
          </p:blipFill>
          <p:spPr>
            <a:xfrm>
              <a:off x="7353300" y="6416040"/>
              <a:ext cx="2171700" cy="213360"/>
            </a:xfrm>
            <a:prstGeom prst="rect">
              <a:avLst/>
            </a:prstGeom>
          </p:spPr>
        </p:pic>
      </p:grpSp>
      <p:pic>
        <p:nvPicPr>
          <p:cNvPr id="38" name="Picture 37"/>
          <p:cNvPicPr>
            <a:picLocks noChangeAspect="1"/>
          </p:cNvPicPr>
          <p:nvPr userDrawn="1"/>
        </p:nvPicPr>
        <p:blipFill rotWithShape="1">
          <a:blip r:embed="rId3">
            <a:extLst>
              <a:ext uri="{28A0092B-C50C-407E-A947-70E740481C1C}">
                <a14:useLocalDpi xmlns:a14="http://schemas.microsoft.com/office/drawing/2010/main" val="0"/>
              </a:ext>
            </a:extLst>
          </a:blip>
          <a:srcRect l="18817" t="46535" r="4570" b="25743"/>
          <a:stretch/>
        </p:blipFill>
        <p:spPr>
          <a:xfrm>
            <a:off x="5448300" y="6202680"/>
            <a:ext cx="2171700" cy="213360"/>
          </a:xfrm>
          <a:prstGeom prst="rect">
            <a:avLst/>
          </a:prstGeom>
        </p:spPr>
      </p:pic>
      <p:pic>
        <p:nvPicPr>
          <p:cNvPr id="39" name="Picture 38"/>
          <p:cNvPicPr>
            <a:picLocks noChangeAspect="1"/>
          </p:cNvPicPr>
          <p:nvPr userDrawn="1"/>
        </p:nvPicPr>
        <p:blipFill rotWithShape="1">
          <a:blip r:embed="rId3">
            <a:extLst>
              <a:ext uri="{28A0092B-C50C-407E-A947-70E740481C1C}">
                <a14:useLocalDpi xmlns:a14="http://schemas.microsoft.com/office/drawing/2010/main" val="0"/>
              </a:ext>
            </a:extLst>
          </a:blip>
          <a:srcRect l="18817" t="46535" r="4570" b="25743"/>
          <a:stretch/>
        </p:blipFill>
        <p:spPr>
          <a:xfrm>
            <a:off x="7353300" y="6202680"/>
            <a:ext cx="2171700" cy="213360"/>
          </a:xfrm>
          <a:prstGeom prst="rect">
            <a:avLst/>
          </a:prstGeom>
        </p:spPr>
      </p:pic>
      <p:pic>
        <p:nvPicPr>
          <p:cNvPr id="40" name="Picture 39"/>
          <p:cNvPicPr>
            <a:picLocks noChangeAspect="1"/>
          </p:cNvPicPr>
          <p:nvPr userDrawn="1"/>
        </p:nvPicPr>
        <p:blipFill rotWithShape="1">
          <a:blip r:embed="rId3">
            <a:extLst>
              <a:ext uri="{28A0092B-C50C-407E-A947-70E740481C1C}">
                <a14:useLocalDpi xmlns:a14="http://schemas.microsoft.com/office/drawing/2010/main" val="0"/>
              </a:ext>
            </a:extLst>
          </a:blip>
          <a:srcRect l="18817" t="46535" r="4570" b="25743"/>
          <a:stretch/>
        </p:blipFill>
        <p:spPr>
          <a:xfrm>
            <a:off x="5638800" y="5989320"/>
            <a:ext cx="2171700" cy="213360"/>
          </a:xfrm>
          <a:prstGeom prst="rect">
            <a:avLst/>
          </a:prstGeom>
        </p:spPr>
      </p:pic>
      <p:pic>
        <p:nvPicPr>
          <p:cNvPr id="41" name="Picture 40"/>
          <p:cNvPicPr>
            <a:picLocks noChangeAspect="1"/>
          </p:cNvPicPr>
          <p:nvPr userDrawn="1"/>
        </p:nvPicPr>
        <p:blipFill rotWithShape="1">
          <a:blip r:embed="rId3">
            <a:extLst>
              <a:ext uri="{28A0092B-C50C-407E-A947-70E740481C1C}">
                <a14:useLocalDpi xmlns:a14="http://schemas.microsoft.com/office/drawing/2010/main" val="0"/>
              </a:ext>
            </a:extLst>
          </a:blip>
          <a:srcRect l="18817" t="46535" r="4570" b="25743"/>
          <a:stretch/>
        </p:blipFill>
        <p:spPr>
          <a:xfrm>
            <a:off x="7734300" y="5989320"/>
            <a:ext cx="2171700" cy="213360"/>
          </a:xfrm>
          <a:prstGeom prst="rect">
            <a:avLst/>
          </a:prstGeom>
        </p:spPr>
      </p:pic>
      <p:grpSp>
        <p:nvGrpSpPr>
          <p:cNvPr id="42" name="Group 41"/>
          <p:cNvGrpSpPr/>
          <p:nvPr userDrawn="1"/>
        </p:nvGrpSpPr>
        <p:grpSpPr>
          <a:xfrm>
            <a:off x="5962650" y="5577840"/>
            <a:ext cx="4648200" cy="426720"/>
            <a:chOff x="4876800" y="6416040"/>
            <a:chExt cx="4648200" cy="426720"/>
          </a:xfrm>
        </p:grpSpPr>
        <p:pic>
          <p:nvPicPr>
            <p:cNvPr id="43" name="Picture 42"/>
            <p:cNvPicPr>
              <a:picLocks noChangeAspect="1"/>
            </p:cNvPicPr>
            <p:nvPr userDrawn="1"/>
          </p:nvPicPr>
          <p:blipFill rotWithShape="1">
            <a:blip r:embed="rId3">
              <a:extLst>
                <a:ext uri="{28A0092B-C50C-407E-A947-70E740481C1C}">
                  <a14:useLocalDpi xmlns:a14="http://schemas.microsoft.com/office/drawing/2010/main" val="0"/>
                </a:ext>
              </a:extLst>
            </a:blip>
            <a:srcRect l="18817" t="46535" r="4570" b="25743"/>
            <a:stretch/>
          </p:blipFill>
          <p:spPr>
            <a:xfrm>
              <a:off x="4876800" y="6629400"/>
              <a:ext cx="2171700" cy="213360"/>
            </a:xfrm>
            <a:prstGeom prst="rect">
              <a:avLst/>
            </a:prstGeom>
          </p:spPr>
        </p:pic>
        <p:pic>
          <p:nvPicPr>
            <p:cNvPr id="44" name="Picture 43"/>
            <p:cNvPicPr>
              <a:picLocks noChangeAspect="1"/>
            </p:cNvPicPr>
            <p:nvPr userDrawn="1"/>
          </p:nvPicPr>
          <p:blipFill rotWithShape="1">
            <a:blip r:embed="rId3">
              <a:extLst>
                <a:ext uri="{28A0092B-C50C-407E-A947-70E740481C1C}">
                  <a14:useLocalDpi xmlns:a14="http://schemas.microsoft.com/office/drawing/2010/main" val="0"/>
                </a:ext>
              </a:extLst>
            </a:blip>
            <a:srcRect l="18817" t="46535" r="4570" b="25743"/>
            <a:stretch/>
          </p:blipFill>
          <p:spPr>
            <a:xfrm>
              <a:off x="6972300" y="6629400"/>
              <a:ext cx="2171700" cy="213360"/>
            </a:xfrm>
            <a:prstGeom prst="rect">
              <a:avLst/>
            </a:prstGeom>
          </p:spPr>
        </p:pic>
        <p:pic>
          <p:nvPicPr>
            <p:cNvPr id="45" name="Picture 44"/>
            <p:cNvPicPr>
              <a:picLocks noChangeAspect="1"/>
            </p:cNvPicPr>
            <p:nvPr userDrawn="1"/>
          </p:nvPicPr>
          <p:blipFill rotWithShape="1">
            <a:blip r:embed="rId3">
              <a:extLst>
                <a:ext uri="{28A0092B-C50C-407E-A947-70E740481C1C}">
                  <a14:useLocalDpi xmlns:a14="http://schemas.microsoft.com/office/drawing/2010/main" val="0"/>
                </a:ext>
              </a:extLst>
            </a:blip>
            <a:srcRect l="18817" t="46535" r="4570" b="25743"/>
            <a:stretch/>
          </p:blipFill>
          <p:spPr>
            <a:xfrm>
              <a:off x="5257800" y="6416040"/>
              <a:ext cx="2171700" cy="213360"/>
            </a:xfrm>
            <a:prstGeom prst="rect">
              <a:avLst/>
            </a:prstGeom>
          </p:spPr>
        </p:pic>
        <p:pic>
          <p:nvPicPr>
            <p:cNvPr id="46" name="Picture 45"/>
            <p:cNvPicPr>
              <a:picLocks noChangeAspect="1"/>
            </p:cNvPicPr>
            <p:nvPr userDrawn="1"/>
          </p:nvPicPr>
          <p:blipFill rotWithShape="1">
            <a:blip r:embed="rId3">
              <a:extLst>
                <a:ext uri="{28A0092B-C50C-407E-A947-70E740481C1C}">
                  <a14:useLocalDpi xmlns:a14="http://schemas.microsoft.com/office/drawing/2010/main" val="0"/>
                </a:ext>
              </a:extLst>
            </a:blip>
            <a:srcRect l="18817" t="46535" r="4570" b="25743"/>
            <a:stretch/>
          </p:blipFill>
          <p:spPr>
            <a:xfrm>
              <a:off x="7353300" y="6416040"/>
              <a:ext cx="2171700" cy="213360"/>
            </a:xfrm>
            <a:prstGeom prst="rect">
              <a:avLst/>
            </a:prstGeom>
          </p:spPr>
        </p:pic>
      </p:grpSp>
      <p:grpSp>
        <p:nvGrpSpPr>
          <p:cNvPr id="47" name="Group 46"/>
          <p:cNvGrpSpPr/>
          <p:nvPr userDrawn="1"/>
        </p:nvGrpSpPr>
        <p:grpSpPr>
          <a:xfrm>
            <a:off x="4953000" y="0"/>
            <a:ext cx="4648200" cy="426720"/>
            <a:chOff x="4876800" y="6416040"/>
            <a:chExt cx="4648200" cy="426720"/>
          </a:xfrm>
        </p:grpSpPr>
        <p:pic>
          <p:nvPicPr>
            <p:cNvPr id="48" name="Picture 47"/>
            <p:cNvPicPr>
              <a:picLocks noChangeAspect="1"/>
            </p:cNvPicPr>
            <p:nvPr userDrawn="1"/>
          </p:nvPicPr>
          <p:blipFill rotWithShape="1">
            <a:blip r:embed="rId3">
              <a:extLst>
                <a:ext uri="{28A0092B-C50C-407E-A947-70E740481C1C}">
                  <a14:useLocalDpi xmlns:a14="http://schemas.microsoft.com/office/drawing/2010/main" val="0"/>
                </a:ext>
              </a:extLst>
            </a:blip>
            <a:srcRect l="18817" t="46535" r="4570" b="25743"/>
            <a:stretch/>
          </p:blipFill>
          <p:spPr>
            <a:xfrm>
              <a:off x="4876800" y="6629400"/>
              <a:ext cx="2171700" cy="213360"/>
            </a:xfrm>
            <a:prstGeom prst="rect">
              <a:avLst/>
            </a:prstGeom>
          </p:spPr>
        </p:pic>
        <p:pic>
          <p:nvPicPr>
            <p:cNvPr id="49" name="Picture 48"/>
            <p:cNvPicPr>
              <a:picLocks noChangeAspect="1"/>
            </p:cNvPicPr>
            <p:nvPr userDrawn="1"/>
          </p:nvPicPr>
          <p:blipFill rotWithShape="1">
            <a:blip r:embed="rId3">
              <a:extLst>
                <a:ext uri="{28A0092B-C50C-407E-A947-70E740481C1C}">
                  <a14:useLocalDpi xmlns:a14="http://schemas.microsoft.com/office/drawing/2010/main" val="0"/>
                </a:ext>
              </a:extLst>
            </a:blip>
            <a:srcRect l="18817" t="46535" r="4570" b="25743"/>
            <a:stretch/>
          </p:blipFill>
          <p:spPr>
            <a:xfrm>
              <a:off x="6972300" y="6629400"/>
              <a:ext cx="2171700" cy="213360"/>
            </a:xfrm>
            <a:prstGeom prst="rect">
              <a:avLst/>
            </a:prstGeom>
          </p:spPr>
        </p:pic>
        <p:pic>
          <p:nvPicPr>
            <p:cNvPr id="50" name="Picture 49"/>
            <p:cNvPicPr>
              <a:picLocks noChangeAspect="1"/>
            </p:cNvPicPr>
            <p:nvPr userDrawn="1"/>
          </p:nvPicPr>
          <p:blipFill rotWithShape="1">
            <a:blip r:embed="rId3">
              <a:extLst>
                <a:ext uri="{28A0092B-C50C-407E-A947-70E740481C1C}">
                  <a14:useLocalDpi xmlns:a14="http://schemas.microsoft.com/office/drawing/2010/main" val="0"/>
                </a:ext>
              </a:extLst>
            </a:blip>
            <a:srcRect l="18817" t="46535" r="4570" b="25743"/>
            <a:stretch/>
          </p:blipFill>
          <p:spPr>
            <a:xfrm>
              <a:off x="5257800" y="6416040"/>
              <a:ext cx="2171700" cy="213360"/>
            </a:xfrm>
            <a:prstGeom prst="rect">
              <a:avLst/>
            </a:prstGeom>
          </p:spPr>
        </p:pic>
        <p:pic>
          <p:nvPicPr>
            <p:cNvPr id="51" name="Picture 50"/>
            <p:cNvPicPr>
              <a:picLocks noChangeAspect="1"/>
            </p:cNvPicPr>
            <p:nvPr userDrawn="1"/>
          </p:nvPicPr>
          <p:blipFill rotWithShape="1">
            <a:blip r:embed="rId3">
              <a:extLst>
                <a:ext uri="{28A0092B-C50C-407E-A947-70E740481C1C}">
                  <a14:useLocalDpi xmlns:a14="http://schemas.microsoft.com/office/drawing/2010/main" val="0"/>
                </a:ext>
              </a:extLst>
            </a:blip>
            <a:srcRect l="18817" t="46535" r="4570" b="25743"/>
            <a:stretch/>
          </p:blipFill>
          <p:spPr>
            <a:xfrm>
              <a:off x="7353300" y="6416040"/>
              <a:ext cx="2171700" cy="213360"/>
            </a:xfrm>
            <a:prstGeom prst="rect">
              <a:avLst/>
            </a:prstGeom>
          </p:spPr>
        </p:pic>
      </p:grpSp>
      <p:grpSp>
        <p:nvGrpSpPr>
          <p:cNvPr id="12" name="Group 11"/>
          <p:cNvGrpSpPr/>
          <p:nvPr userDrawn="1"/>
        </p:nvGrpSpPr>
        <p:grpSpPr>
          <a:xfrm>
            <a:off x="5562600" y="640080"/>
            <a:ext cx="4267200" cy="213360"/>
            <a:chOff x="4953000" y="640080"/>
            <a:chExt cx="4267200" cy="213360"/>
          </a:xfrm>
        </p:grpSpPr>
        <p:pic>
          <p:nvPicPr>
            <p:cNvPr id="53" name="Picture 52"/>
            <p:cNvPicPr>
              <a:picLocks noChangeAspect="1"/>
            </p:cNvPicPr>
            <p:nvPr userDrawn="1"/>
          </p:nvPicPr>
          <p:blipFill rotWithShape="1">
            <a:blip r:embed="rId3">
              <a:extLst>
                <a:ext uri="{28A0092B-C50C-407E-A947-70E740481C1C}">
                  <a14:useLocalDpi xmlns:a14="http://schemas.microsoft.com/office/drawing/2010/main" val="0"/>
                </a:ext>
              </a:extLst>
            </a:blip>
            <a:srcRect l="18817" t="46535" r="4570" b="25743"/>
            <a:stretch/>
          </p:blipFill>
          <p:spPr>
            <a:xfrm>
              <a:off x="4953000" y="640080"/>
              <a:ext cx="2171700" cy="213360"/>
            </a:xfrm>
            <a:prstGeom prst="rect">
              <a:avLst/>
            </a:prstGeom>
          </p:spPr>
        </p:pic>
        <p:pic>
          <p:nvPicPr>
            <p:cNvPr id="54" name="Picture 53"/>
            <p:cNvPicPr>
              <a:picLocks noChangeAspect="1"/>
            </p:cNvPicPr>
            <p:nvPr userDrawn="1"/>
          </p:nvPicPr>
          <p:blipFill rotWithShape="1">
            <a:blip r:embed="rId3">
              <a:extLst>
                <a:ext uri="{28A0092B-C50C-407E-A947-70E740481C1C}">
                  <a14:useLocalDpi xmlns:a14="http://schemas.microsoft.com/office/drawing/2010/main" val="0"/>
                </a:ext>
              </a:extLst>
            </a:blip>
            <a:srcRect l="18817" t="46535" r="4570" b="25743"/>
            <a:stretch/>
          </p:blipFill>
          <p:spPr>
            <a:xfrm>
              <a:off x="7048500" y="640080"/>
              <a:ext cx="2171700" cy="213360"/>
            </a:xfrm>
            <a:prstGeom prst="rect">
              <a:avLst/>
            </a:prstGeom>
          </p:spPr>
        </p:pic>
      </p:grpSp>
      <p:pic>
        <p:nvPicPr>
          <p:cNvPr id="55" name="Picture 54"/>
          <p:cNvPicPr>
            <a:picLocks noChangeAspect="1"/>
          </p:cNvPicPr>
          <p:nvPr userDrawn="1"/>
        </p:nvPicPr>
        <p:blipFill rotWithShape="1">
          <a:blip r:embed="rId3">
            <a:extLst>
              <a:ext uri="{28A0092B-C50C-407E-A947-70E740481C1C}">
                <a14:useLocalDpi xmlns:a14="http://schemas.microsoft.com/office/drawing/2010/main" val="0"/>
              </a:ext>
            </a:extLst>
          </a:blip>
          <a:srcRect l="18817" t="46535" r="4570" b="25743"/>
          <a:stretch/>
        </p:blipFill>
        <p:spPr>
          <a:xfrm>
            <a:off x="5334000" y="426720"/>
            <a:ext cx="2171700" cy="213360"/>
          </a:xfrm>
          <a:prstGeom prst="rect">
            <a:avLst/>
          </a:prstGeom>
        </p:spPr>
      </p:pic>
      <p:pic>
        <p:nvPicPr>
          <p:cNvPr id="56" name="Picture 55"/>
          <p:cNvPicPr>
            <a:picLocks noChangeAspect="1"/>
          </p:cNvPicPr>
          <p:nvPr userDrawn="1"/>
        </p:nvPicPr>
        <p:blipFill rotWithShape="1">
          <a:blip r:embed="rId3">
            <a:extLst>
              <a:ext uri="{28A0092B-C50C-407E-A947-70E740481C1C}">
                <a14:useLocalDpi xmlns:a14="http://schemas.microsoft.com/office/drawing/2010/main" val="0"/>
              </a:ext>
            </a:extLst>
          </a:blip>
          <a:srcRect l="18817" t="46535" r="4570" b="25743"/>
          <a:stretch/>
        </p:blipFill>
        <p:spPr>
          <a:xfrm>
            <a:off x="7429500" y="426720"/>
            <a:ext cx="2171700" cy="213360"/>
          </a:xfrm>
          <a:prstGeom prst="rect">
            <a:avLst/>
          </a:prstGeom>
        </p:spPr>
      </p:pic>
      <p:grpSp>
        <p:nvGrpSpPr>
          <p:cNvPr id="58" name="Group 57"/>
          <p:cNvGrpSpPr/>
          <p:nvPr userDrawn="1"/>
        </p:nvGrpSpPr>
        <p:grpSpPr>
          <a:xfrm>
            <a:off x="5257800" y="838200"/>
            <a:ext cx="4267200" cy="213360"/>
            <a:chOff x="4953000" y="640080"/>
            <a:chExt cx="4267200" cy="213360"/>
          </a:xfrm>
        </p:grpSpPr>
        <p:pic>
          <p:nvPicPr>
            <p:cNvPr id="59" name="Picture 58"/>
            <p:cNvPicPr>
              <a:picLocks noChangeAspect="1"/>
            </p:cNvPicPr>
            <p:nvPr userDrawn="1"/>
          </p:nvPicPr>
          <p:blipFill rotWithShape="1">
            <a:blip r:embed="rId3">
              <a:extLst>
                <a:ext uri="{28A0092B-C50C-407E-A947-70E740481C1C}">
                  <a14:useLocalDpi xmlns:a14="http://schemas.microsoft.com/office/drawing/2010/main" val="0"/>
                </a:ext>
              </a:extLst>
            </a:blip>
            <a:srcRect l="18817" t="46535" r="4570" b="25743"/>
            <a:stretch/>
          </p:blipFill>
          <p:spPr>
            <a:xfrm>
              <a:off x="4953000" y="640080"/>
              <a:ext cx="2171700" cy="213360"/>
            </a:xfrm>
            <a:prstGeom prst="rect">
              <a:avLst/>
            </a:prstGeom>
          </p:spPr>
        </p:pic>
        <p:pic>
          <p:nvPicPr>
            <p:cNvPr id="60" name="Picture 59"/>
            <p:cNvPicPr>
              <a:picLocks noChangeAspect="1"/>
            </p:cNvPicPr>
            <p:nvPr userDrawn="1"/>
          </p:nvPicPr>
          <p:blipFill rotWithShape="1">
            <a:blip r:embed="rId3">
              <a:extLst>
                <a:ext uri="{28A0092B-C50C-407E-A947-70E740481C1C}">
                  <a14:useLocalDpi xmlns:a14="http://schemas.microsoft.com/office/drawing/2010/main" val="0"/>
                </a:ext>
              </a:extLst>
            </a:blip>
            <a:srcRect l="18817" t="46535" r="4570" b="25743"/>
            <a:stretch/>
          </p:blipFill>
          <p:spPr>
            <a:xfrm>
              <a:off x="7048500" y="640080"/>
              <a:ext cx="2171700" cy="213360"/>
            </a:xfrm>
            <a:prstGeom prst="rect">
              <a:avLst/>
            </a:prstGeom>
          </p:spPr>
        </p:pic>
      </p:grpSp>
      <p:grpSp>
        <p:nvGrpSpPr>
          <p:cNvPr id="61" name="Group 60"/>
          <p:cNvGrpSpPr/>
          <p:nvPr userDrawn="1"/>
        </p:nvGrpSpPr>
        <p:grpSpPr>
          <a:xfrm>
            <a:off x="5638800" y="1082040"/>
            <a:ext cx="4267200" cy="213360"/>
            <a:chOff x="4953000" y="640080"/>
            <a:chExt cx="4267200" cy="213360"/>
          </a:xfrm>
        </p:grpSpPr>
        <p:pic>
          <p:nvPicPr>
            <p:cNvPr id="62" name="Picture 61"/>
            <p:cNvPicPr>
              <a:picLocks noChangeAspect="1"/>
            </p:cNvPicPr>
            <p:nvPr userDrawn="1"/>
          </p:nvPicPr>
          <p:blipFill rotWithShape="1">
            <a:blip r:embed="rId3">
              <a:extLst>
                <a:ext uri="{28A0092B-C50C-407E-A947-70E740481C1C}">
                  <a14:useLocalDpi xmlns:a14="http://schemas.microsoft.com/office/drawing/2010/main" val="0"/>
                </a:ext>
              </a:extLst>
            </a:blip>
            <a:srcRect l="18817" t="46535" r="4570" b="25743"/>
            <a:stretch/>
          </p:blipFill>
          <p:spPr>
            <a:xfrm>
              <a:off x="4953000" y="640080"/>
              <a:ext cx="2171700" cy="213360"/>
            </a:xfrm>
            <a:prstGeom prst="rect">
              <a:avLst/>
            </a:prstGeom>
          </p:spPr>
        </p:pic>
        <p:pic>
          <p:nvPicPr>
            <p:cNvPr id="63" name="Picture 62"/>
            <p:cNvPicPr>
              <a:picLocks noChangeAspect="1"/>
            </p:cNvPicPr>
            <p:nvPr userDrawn="1"/>
          </p:nvPicPr>
          <p:blipFill rotWithShape="1">
            <a:blip r:embed="rId3">
              <a:extLst>
                <a:ext uri="{28A0092B-C50C-407E-A947-70E740481C1C}">
                  <a14:useLocalDpi xmlns:a14="http://schemas.microsoft.com/office/drawing/2010/main" val="0"/>
                </a:ext>
              </a:extLst>
            </a:blip>
            <a:srcRect l="18817" t="46535" r="4570" b="25743"/>
            <a:stretch/>
          </p:blipFill>
          <p:spPr>
            <a:xfrm>
              <a:off x="7048500" y="640080"/>
              <a:ext cx="2171700" cy="213360"/>
            </a:xfrm>
            <a:prstGeom prst="rect">
              <a:avLst/>
            </a:prstGeom>
          </p:spPr>
        </p:pic>
      </p:grpSp>
      <p:grpSp>
        <p:nvGrpSpPr>
          <p:cNvPr id="64" name="Group 63"/>
          <p:cNvGrpSpPr/>
          <p:nvPr userDrawn="1"/>
        </p:nvGrpSpPr>
        <p:grpSpPr>
          <a:xfrm>
            <a:off x="6019800" y="1295400"/>
            <a:ext cx="4267200" cy="213360"/>
            <a:chOff x="4953000" y="640080"/>
            <a:chExt cx="4267200" cy="213360"/>
          </a:xfrm>
        </p:grpSpPr>
        <p:pic>
          <p:nvPicPr>
            <p:cNvPr id="65" name="Picture 64"/>
            <p:cNvPicPr>
              <a:picLocks noChangeAspect="1"/>
            </p:cNvPicPr>
            <p:nvPr userDrawn="1"/>
          </p:nvPicPr>
          <p:blipFill rotWithShape="1">
            <a:blip r:embed="rId3">
              <a:extLst>
                <a:ext uri="{28A0092B-C50C-407E-A947-70E740481C1C}">
                  <a14:useLocalDpi xmlns:a14="http://schemas.microsoft.com/office/drawing/2010/main" val="0"/>
                </a:ext>
              </a:extLst>
            </a:blip>
            <a:srcRect l="18817" t="46535" r="4570" b="25743"/>
            <a:stretch/>
          </p:blipFill>
          <p:spPr>
            <a:xfrm>
              <a:off x="4953000" y="640080"/>
              <a:ext cx="2171700" cy="213360"/>
            </a:xfrm>
            <a:prstGeom prst="rect">
              <a:avLst/>
            </a:prstGeom>
          </p:spPr>
        </p:pic>
        <p:pic>
          <p:nvPicPr>
            <p:cNvPr id="66" name="Picture 65"/>
            <p:cNvPicPr>
              <a:picLocks noChangeAspect="1"/>
            </p:cNvPicPr>
            <p:nvPr userDrawn="1"/>
          </p:nvPicPr>
          <p:blipFill rotWithShape="1">
            <a:blip r:embed="rId3">
              <a:extLst>
                <a:ext uri="{28A0092B-C50C-407E-A947-70E740481C1C}">
                  <a14:useLocalDpi xmlns:a14="http://schemas.microsoft.com/office/drawing/2010/main" val="0"/>
                </a:ext>
              </a:extLst>
            </a:blip>
            <a:srcRect l="18817" t="46535" r="4570" b="25743"/>
            <a:stretch/>
          </p:blipFill>
          <p:spPr>
            <a:xfrm>
              <a:off x="7048500" y="640080"/>
              <a:ext cx="2171700" cy="213360"/>
            </a:xfrm>
            <a:prstGeom prst="rect">
              <a:avLst/>
            </a:prstGeom>
          </p:spPr>
        </p:pic>
      </p:grpSp>
      <p:grpSp>
        <p:nvGrpSpPr>
          <p:cNvPr id="67" name="Group 66"/>
          <p:cNvGrpSpPr/>
          <p:nvPr userDrawn="1"/>
        </p:nvGrpSpPr>
        <p:grpSpPr>
          <a:xfrm>
            <a:off x="6865620" y="1508760"/>
            <a:ext cx="4267200" cy="213360"/>
            <a:chOff x="4953000" y="640080"/>
            <a:chExt cx="4267200" cy="213360"/>
          </a:xfrm>
        </p:grpSpPr>
        <p:pic>
          <p:nvPicPr>
            <p:cNvPr id="68" name="Picture 67"/>
            <p:cNvPicPr>
              <a:picLocks noChangeAspect="1"/>
            </p:cNvPicPr>
            <p:nvPr userDrawn="1"/>
          </p:nvPicPr>
          <p:blipFill rotWithShape="1">
            <a:blip r:embed="rId3">
              <a:extLst>
                <a:ext uri="{28A0092B-C50C-407E-A947-70E740481C1C}">
                  <a14:useLocalDpi xmlns:a14="http://schemas.microsoft.com/office/drawing/2010/main" val="0"/>
                </a:ext>
              </a:extLst>
            </a:blip>
            <a:srcRect l="18817" t="46535" r="4570" b="25743"/>
            <a:stretch/>
          </p:blipFill>
          <p:spPr>
            <a:xfrm>
              <a:off x="4953000" y="640080"/>
              <a:ext cx="2171700" cy="213360"/>
            </a:xfrm>
            <a:prstGeom prst="rect">
              <a:avLst/>
            </a:prstGeom>
          </p:spPr>
        </p:pic>
        <p:pic>
          <p:nvPicPr>
            <p:cNvPr id="69" name="Picture 68"/>
            <p:cNvPicPr>
              <a:picLocks noChangeAspect="1"/>
            </p:cNvPicPr>
            <p:nvPr userDrawn="1"/>
          </p:nvPicPr>
          <p:blipFill rotWithShape="1">
            <a:blip r:embed="rId3">
              <a:extLst>
                <a:ext uri="{28A0092B-C50C-407E-A947-70E740481C1C}">
                  <a14:useLocalDpi xmlns:a14="http://schemas.microsoft.com/office/drawing/2010/main" val="0"/>
                </a:ext>
              </a:extLst>
            </a:blip>
            <a:srcRect l="18817" t="46535" r="4570" b="25743"/>
            <a:stretch/>
          </p:blipFill>
          <p:spPr>
            <a:xfrm>
              <a:off x="7048500" y="640080"/>
              <a:ext cx="2171700" cy="213360"/>
            </a:xfrm>
            <a:prstGeom prst="rect">
              <a:avLst/>
            </a:prstGeom>
          </p:spPr>
        </p:pic>
      </p:grpSp>
      <p:grpSp>
        <p:nvGrpSpPr>
          <p:cNvPr id="70" name="Group 69"/>
          <p:cNvGrpSpPr/>
          <p:nvPr userDrawn="1"/>
        </p:nvGrpSpPr>
        <p:grpSpPr>
          <a:xfrm>
            <a:off x="7391400" y="1722120"/>
            <a:ext cx="4267200" cy="213360"/>
            <a:chOff x="4953000" y="640080"/>
            <a:chExt cx="4267200" cy="213360"/>
          </a:xfrm>
        </p:grpSpPr>
        <p:pic>
          <p:nvPicPr>
            <p:cNvPr id="71" name="Picture 70"/>
            <p:cNvPicPr>
              <a:picLocks noChangeAspect="1"/>
            </p:cNvPicPr>
            <p:nvPr userDrawn="1"/>
          </p:nvPicPr>
          <p:blipFill rotWithShape="1">
            <a:blip r:embed="rId3">
              <a:extLst>
                <a:ext uri="{28A0092B-C50C-407E-A947-70E740481C1C}">
                  <a14:useLocalDpi xmlns:a14="http://schemas.microsoft.com/office/drawing/2010/main" val="0"/>
                </a:ext>
              </a:extLst>
            </a:blip>
            <a:srcRect l="18817" t="46535" r="4570" b="25743"/>
            <a:stretch/>
          </p:blipFill>
          <p:spPr>
            <a:xfrm>
              <a:off x="4953000" y="640080"/>
              <a:ext cx="2171700" cy="213360"/>
            </a:xfrm>
            <a:prstGeom prst="rect">
              <a:avLst/>
            </a:prstGeom>
          </p:spPr>
        </p:pic>
        <p:pic>
          <p:nvPicPr>
            <p:cNvPr id="72" name="Picture 71"/>
            <p:cNvPicPr>
              <a:picLocks noChangeAspect="1"/>
            </p:cNvPicPr>
            <p:nvPr userDrawn="1"/>
          </p:nvPicPr>
          <p:blipFill rotWithShape="1">
            <a:blip r:embed="rId3">
              <a:extLst>
                <a:ext uri="{28A0092B-C50C-407E-A947-70E740481C1C}">
                  <a14:useLocalDpi xmlns:a14="http://schemas.microsoft.com/office/drawing/2010/main" val="0"/>
                </a:ext>
              </a:extLst>
            </a:blip>
            <a:srcRect l="18817" t="46535" r="4570" b="25743"/>
            <a:stretch/>
          </p:blipFill>
          <p:spPr>
            <a:xfrm>
              <a:off x="7048500" y="640080"/>
              <a:ext cx="2171700" cy="213360"/>
            </a:xfrm>
            <a:prstGeom prst="rect">
              <a:avLst/>
            </a:prstGeom>
          </p:spPr>
        </p:pic>
      </p:grpSp>
      <p:grpSp>
        <p:nvGrpSpPr>
          <p:cNvPr id="73" name="Group 72"/>
          <p:cNvGrpSpPr/>
          <p:nvPr userDrawn="1"/>
        </p:nvGrpSpPr>
        <p:grpSpPr>
          <a:xfrm>
            <a:off x="6096000" y="5364480"/>
            <a:ext cx="4267200" cy="213360"/>
            <a:chOff x="4953000" y="640080"/>
            <a:chExt cx="4267200" cy="213360"/>
          </a:xfrm>
        </p:grpSpPr>
        <p:pic>
          <p:nvPicPr>
            <p:cNvPr id="74" name="Picture 73"/>
            <p:cNvPicPr>
              <a:picLocks noChangeAspect="1"/>
            </p:cNvPicPr>
            <p:nvPr userDrawn="1"/>
          </p:nvPicPr>
          <p:blipFill rotWithShape="1">
            <a:blip r:embed="rId3">
              <a:extLst>
                <a:ext uri="{28A0092B-C50C-407E-A947-70E740481C1C}">
                  <a14:useLocalDpi xmlns:a14="http://schemas.microsoft.com/office/drawing/2010/main" val="0"/>
                </a:ext>
              </a:extLst>
            </a:blip>
            <a:srcRect l="18817" t="46535" r="4570" b="25743"/>
            <a:stretch/>
          </p:blipFill>
          <p:spPr>
            <a:xfrm>
              <a:off x="4953000" y="640080"/>
              <a:ext cx="2171700" cy="213360"/>
            </a:xfrm>
            <a:prstGeom prst="rect">
              <a:avLst/>
            </a:prstGeom>
          </p:spPr>
        </p:pic>
        <p:pic>
          <p:nvPicPr>
            <p:cNvPr id="75" name="Picture 74"/>
            <p:cNvPicPr>
              <a:picLocks noChangeAspect="1"/>
            </p:cNvPicPr>
            <p:nvPr userDrawn="1"/>
          </p:nvPicPr>
          <p:blipFill rotWithShape="1">
            <a:blip r:embed="rId3">
              <a:extLst>
                <a:ext uri="{28A0092B-C50C-407E-A947-70E740481C1C}">
                  <a14:useLocalDpi xmlns:a14="http://schemas.microsoft.com/office/drawing/2010/main" val="0"/>
                </a:ext>
              </a:extLst>
            </a:blip>
            <a:srcRect l="18817" t="46535" r="4570" b="25743"/>
            <a:stretch/>
          </p:blipFill>
          <p:spPr>
            <a:xfrm>
              <a:off x="7048500" y="640080"/>
              <a:ext cx="2171700" cy="213360"/>
            </a:xfrm>
            <a:prstGeom prst="rect">
              <a:avLst/>
            </a:prstGeom>
          </p:spPr>
        </p:pic>
      </p:grpSp>
    </p:spTree>
    <p:extLst>
      <p:ext uri="{BB962C8B-B14F-4D97-AF65-F5344CB8AC3E}">
        <p14:creationId xmlns:p14="http://schemas.microsoft.com/office/powerpoint/2010/main" val="3659253366"/>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4.xml"/><Relationship Id="rId7" Type="http://schemas.openxmlformats.org/officeDocument/2006/relationships/slideLayout" Target="../slideLayouts/slideLayout8.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5" Type="http://schemas.openxmlformats.org/officeDocument/2006/relationships/slideLayout" Target="../slideLayouts/slideLayout6.xml"/><Relationship Id="rId10" Type="http://schemas.openxmlformats.org/officeDocument/2006/relationships/image" Target="../media/image4.png"/><Relationship Id="rId4" Type="http://schemas.openxmlformats.org/officeDocument/2006/relationships/slideLayout" Target="../slideLayouts/slideLayout5.xml"/><Relationship Id="rId9"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10" Type="http://schemas.openxmlformats.org/officeDocument/2006/relationships/image" Target="../media/image5.png"/><Relationship Id="rId4" Type="http://schemas.openxmlformats.org/officeDocument/2006/relationships/slideLayout" Target="../slideLayouts/slideLayout12.xml"/><Relationship Id="rId9"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9" name="TextBox 8"/>
          <p:cNvSpPr txBox="1"/>
          <p:nvPr/>
        </p:nvSpPr>
        <p:spPr>
          <a:xfrm>
            <a:off x="0" y="6400800"/>
            <a:ext cx="1600200" cy="230832"/>
          </a:xfrm>
          <a:prstGeom prst="rect">
            <a:avLst/>
          </a:prstGeom>
          <a:noFill/>
        </p:spPr>
        <p:txBody>
          <a:bodyPr wrap="square" rtlCol="0">
            <a:spAutoFit/>
          </a:bodyPr>
          <a:lstStyle/>
          <a:p>
            <a:r>
              <a:rPr lang="en-US" sz="900" dirty="0">
                <a:solidFill>
                  <a:srgbClr val="002E6E"/>
                </a:solidFill>
                <a:ea typeface="Roboto" panose="02000000000000000000" pitchFamily="2" charset="0"/>
                <a:cs typeface="Calibri" panose="020F0502020204030204" pitchFamily="34" charset="0"/>
              </a:rPr>
              <a:t>© 2016  HBM</a:t>
            </a:r>
          </a:p>
        </p:txBody>
      </p:sp>
      <p:sp>
        <p:nvSpPr>
          <p:cNvPr id="10" name="fl" descr="HBM Prenscia: Business Document    "/>
          <p:cNvSpPr txBox="1"/>
          <p:nvPr/>
        </p:nvSpPr>
        <p:spPr>
          <a:xfrm>
            <a:off x="0" y="6645910"/>
            <a:ext cx="9144000" cy="242374"/>
          </a:xfrm>
          <a:prstGeom prst="rect">
            <a:avLst/>
          </a:prstGeom>
          <a:noFill/>
        </p:spPr>
        <p:txBody>
          <a:bodyPr vert="horz" rtlCol="0">
            <a:spAutoFit/>
          </a:bodyPr>
          <a:lstStyle/>
          <a:p>
            <a:pPr algn="l"/>
            <a:r>
              <a:rPr lang="en-US" sz="975" b="0" i="0" u="none" baseline="0">
                <a:solidFill>
                  <a:srgbClr val="000000"/>
                </a:solidFill>
                <a:latin typeface="arial"/>
              </a:rPr>
              <a:t>HBM Prenscia: Business Document    </a:t>
            </a:r>
          </a:p>
        </p:txBody>
      </p:sp>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8640" y="5006340"/>
            <a:ext cx="1689815" cy="720853"/>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Tree>
    <p:extLst>
      <p:ext uri="{BB962C8B-B14F-4D97-AF65-F5344CB8AC3E}">
        <p14:creationId xmlns:p14="http://schemas.microsoft.com/office/powerpoint/2010/main" val="3673885888"/>
      </p:ext>
    </p:extLst>
  </p:cSld>
  <p:clrMap bg1="lt1" tx1="dk1" bg2="lt2" tx2="dk2" accent1="accent1" accent2="accent2" accent3="accent3" accent4="accent4" accent5="accent5" accent6="accent6" hlink="hlink" folHlink="folHlink"/>
  <p:sldLayoutIdLst>
    <p:sldLayoutId id="2147483740"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0" y="6303265"/>
            <a:ext cx="9144000" cy="554735"/>
          </a:xfrm>
          <a:prstGeom prst="rect">
            <a:avLst/>
          </a:prstGeom>
        </p:spPr>
      </p:pic>
      <p:pic>
        <p:nvPicPr>
          <p:cNvPr id="3" name="Picture 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960080" y="6406896"/>
            <a:ext cx="1955320" cy="347471"/>
          </a:xfrm>
          <a:prstGeom prst="rect">
            <a:avLst/>
          </a:prstGeom>
          <a:noFill/>
        </p:spPr>
      </p:pic>
      <p:sp>
        <p:nvSpPr>
          <p:cNvPr id="7" name="fl" descr="HBM Prenscia: Business Document    "/>
          <p:cNvSpPr txBox="1"/>
          <p:nvPr/>
        </p:nvSpPr>
        <p:spPr>
          <a:xfrm>
            <a:off x="0" y="6645910"/>
            <a:ext cx="9144000" cy="242374"/>
          </a:xfrm>
          <a:prstGeom prst="rect">
            <a:avLst/>
          </a:prstGeom>
          <a:noFill/>
        </p:spPr>
        <p:txBody>
          <a:bodyPr vert="horz" rtlCol="0">
            <a:spAutoFit/>
          </a:bodyPr>
          <a:lstStyle/>
          <a:p>
            <a:pPr algn="l"/>
            <a:r>
              <a:rPr lang="en-US" sz="975" b="0" i="0" u="none" baseline="0">
                <a:solidFill>
                  <a:srgbClr val="000000"/>
                </a:solidFill>
                <a:latin typeface="arial"/>
              </a:rPr>
              <a:t>HBM Prenscia: Business Document    </a:t>
            </a:r>
          </a:p>
        </p:txBody>
      </p:sp>
      <p:sp>
        <p:nvSpPr>
          <p:cNvPr id="6" name="TextBox 5"/>
          <p:cNvSpPr txBox="1"/>
          <p:nvPr/>
        </p:nvSpPr>
        <p:spPr>
          <a:xfrm>
            <a:off x="0" y="6398568"/>
            <a:ext cx="1600200" cy="230832"/>
          </a:xfrm>
          <a:prstGeom prst="rect">
            <a:avLst/>
          </a:prstGeom>
          <a:noFill/>
        </p:spPr>
        <p:txBody>
          <a:bodyPr wrap="square" rtlCol="0">
            <a:spAutoFit/>
          </a:bodyPr>
          <a:lstStyle/>
          <a:p>
            <a:r>
              <a:rPr lang="en-US" sz="900" dirty="0">
                <a:solidFill>
                  <a:srgbClr val="002E6E"/>
                </a:solidFill>
                <a:latin typeface="Calibri" panose="020F0502020204030204"/>
                <a:ea typeface="Roboto" panose="02000000000000000000" pitchFamily="2" charset="0"/>
                <a:cs typeface="Calibri" panose="020F0502020204030204" pitchFamily="34" charset="0"/>
              </a:rPr>
              <a:t>© 2016  HBM</a:t>
            </a:r>
          </a:p>
        </p:txBody>
      </p:sp>
    </p:spTree>
    <p:extLst>
      <p:ext uri="{BB962C8B-B14F-4D97-AF65-F5344CB8AC3E}">
        <p14:creationId xmlns:p14="http://schemas.microsoft.com/office/powerpoint/2010/main" val="345271877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730" r:id="rId3"/>
    <p:sldLayoutId id="2147483702" r:id="rId4"/>
    <p:sldLayoutId id="2147483731" r:id="rId5"/>
    <p:sldLayoutId id="2147483732" r:id="rId6"/>
    <p:sldLayoutId id="2147483741" r:id="rId7"/>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466348" y="200064"/>
            <a:ext cx="1282116" cy="420624"/>
          </a:xfrm>
          <a:prstGeom prst="rect">
            <a:avLst/>
          </a:prstGeom>
        </p:spPr>
      </p:pic>
    </p:spTree>
    <p:extLst>
      <p:ext uri="{BB962C8B-B14F-4D97-AF65-F5344CB8AC3E}">
        <p14:creationId xmlns:p14="http://schemas.microsoft.com/office/powerpoint/2010/main" val="3797975840"/>
      </p:ext>
    </p:extLst>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15.wmf"/><Relationship Id="rId2" Type="http://schemas.openxmlformats.org/officeDocument/2006/relationships/slideLayout" Target="../slideLayouts/slideLayout5.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17.png"/><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5.xml"/><Relationship Id="rId1" Type="http://schemas.openxmlformats.org/officeDocument/2006/relationships/vmlDrawing" Target="../drawings/vmlDrawing2.vml"/><Relationship Id="rId6" Type="http://schemas.openxmlformats.org/officeDocument/2006/relationships/image" Target="../media/image19.png"/><Relationship Id="rId5" Type="http://schemas.openxmlformats.org/officeDocument/2006/relationships/image" Target="../media/image18.wmf"/><Relationship Id="rId4" Type="http://schemas.openxmlformats.org/officeDocument/2006/relationships/oleObject" Target="../embeddings/oleObject2.bin"/></Relationships>
</file>

<file path=ppt/slides/_rels/slide12.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0.png"/><Relationship Id="rId1" Type="http://schemas.openxmlformats.org/officeDocument/2006/relationships/slideLayout" Target="../slideLayouts/slideLayout5.xml"/><Relationship Id="rId5" Type="http://schemas.openxmlformats.org/officeDocument/2006/relationships/image" Target="../media/image22.png"/><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34.png"/><Relationship Id="rId2" Type="http://schemas.openxmlformats.org/officeDocument/2006/relationships/image" Target="../media/image22.png"/><Relationship Id="rId1" Type="http://schemas.openxmlformats.org/officeDocument/2006/relationships/slideLayout" Target="../slideLayouts/slideLayout5.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5.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7.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5.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456096" y="685800"/>
            <a:ext cx="8231808" cy="5410200"/>
          </a:xfrm>
        </p:spPr>
        <p:txBody>
          <a:bodyPr/>
          <a:lstStyle/>
          <a:p>
            <a:pPr marL="0" indent="0">
              <a:buNone/>
            </a:pPr>
            <a:r>
              <a:rPr lang="en-GB" b="1" dirty="0">
                <a:solidFill>
                  <a:srgbClr val="003399"/>
                </a:solidFill>
              </a:rPr>
              <a:t>Presentation Overview - to be completed by Author</a:t>
            </a:r>
          </a:p>
          <a:p>
            <a:endParaRPr lang="en-US" dirty="0"/>
          </a:p>
          <a:p>
            <a:endParaRPr lang="en-US" dirty="0"/>
          </a:p>
        </p:txBody>
      </p:sp>
      <p:sp>
        <p:nvSpPr>
          <p:cNvPr id="3" name="Title 2"/>
          <p:cNvSpPr>
            <a:spLocks noGrp="1"/>
          </p:cNvSpPr>
          <p:nvPr>
            <p:ph type="title"/>
          </p:nvPr>
        </p:nvSpPr>
        <p:spPr/>
        <p:txBody>
          <a:bodyPr/>
          <a:lstStyle/>
          <a:p>
            <a:endParaRPr lang="en-US"/>
          </a:p>
        </p:txBody>
      </p:sp>
      <p:sp>
        <p:nvSpPr>
          <p:cNvPr id="4" name="Text Box 2"/>
          <p:cNvSpPr txBox="1">
            <a:spLocks noChangeArrowheads="1"/>
          </p:cNvSpPr>
          <p:nvPr/>
        </p:nvSpPr>
        <p:spPr bwMode="auto">
          <a:xfrm>
            <a:off x="685800" y="2438400"/>
            <a:ext cx="7924800"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GB" sz="1100" b="1"/>
              <a:t>Category:</a:t>
            </a:r>
            <a:r>
              <a:rPr lang="en-GB" sz="1100"/>
              <a:t>  Sales</a:t>
            </a:r>
          </a:p>
        </p:txBody>
      </p:sp>
      <p:sp>
        <p:nvSpPr>
          <p:cNvPr id="5" name="Text Box 3"/>
          <p:cNvSpPr txBox="1">
            <a:spLocks noChangeArrowheads="1"/>
          </p:cNvSpPr>
          <p:nvPr/>
        </p:nvSpPr>
        <p:spPr bwMode="auto">
          <a:xfrm>
            <a:off x="685800" y="2933700"/>
            <a:ext cx="7772400"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GB" sz="1100" b="1" dirty="0"/>
              <a:t>Main Subjects (Maximum of three):</a:t>
            </a:r>
            <a:r>
              <a:rPr lang="en-GB" sz="1100" dirty="0"/>
              <a:t>  DesignLife 12.1</a:t>
            </a:r>
          </a:p>
        </p:txBody>
      </p:sp>
      <p:sp>
        <p:nvSpPr>
          <p:cNvPr id="6" name="Text Box 4"/>
          <p:cNvSpPr txBox="1">
            <a:spLocks noChangeArrowheads="1"/>
          </p:cNvSpPr>
          <p:nvPr/>
        </p:nvSpPr>
        <p:spPr bwMode="auto">
          <a:xfrm>
            <a:off x="673100" y="3871913"/>
            <a:ext cx="7924800" cy="512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GB" sz="1100" b="1" dirty="0"/>
              <a:t>Keywords (Useful words which may be useful for search):</a:t>
            </a:r>
            <a:endParaRPr lang="en-GB" sz="1100" dirty="0"/>
          </a:p>
          <a:p>
            <a:pPr eaLnBrk="1" hangingPunct="1">
              <a:spcBef>
                <a:spcPct val="50000"/>
              </a:spcBef>
            </a:pPr>
            <a:r>
              <a:rPr lang="en-GB" sz="1100" dirty="0"/>
              <a:t>DesignLife</a:t>
            </a:r>
          </a:p>
        </p:txBody>
      </p:sp>
      <p:sp>
        <p:nvSpPr>
          <p:cNvPr id="7" name="Text Box 5"/>
          <p:cNvSpPr txBox="1">
            <a:spLocks noChangeArrowheads="1"/>
          </p:cNvSpPr>
          <p:nvPr/>
        </p:nvSpPr>
        <p:spPr bwMode="auto">
          <a:xfrm>
            <a:off x="673100" y="4495800"/>
            <a:ext cx="7924800"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GB" sz="1100" b="1" dirty="0"/>
              <a:t>Recommended Duration : </a:t>
            </a:r>
            <a:r>
              <a:rPr lang="en-GB" sz="1100" dirty="0"/>
              <a:t>30-45 Minutes</a:t>
            </a:r>
          </a:p>
        </p:txBody>
      </p:sp>
      <p:sp>
        <p:nvSpPr>
          <p:cNvPr id="8" name="Text Box 6"/>
          <p:cNvSpPr txBox="1">
            <a:spLocks noChangeArrowheads="1"/>
          </p:cNvSpPr>
          <p:nvPr/>
        </p:nvSpPr>
        <p:spPr bwMode="auto">
          <a:xfrm>
            <a:off x="673100" y="5257800"/>
            <a:ext cx="7924800"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GB" sz="1100" b="1" dirty="0"/>
              <a:t>Update Requirements :</a:t>
            </a:r>
            <a:endParaRPr lang="en-GB" sz="1100" dirty="0"/>
          </a:p>
        </p:txBody>
      </p:sp>
      <p:sp>
        <p:nvSpPr>
          <p:cNvPr id="9" name="Text Box 7"/>
          <p:cNvSpPr txBox="1">
            <a:spLocks noChangeArrowheads="1"/>
          </p:cNvSpPr>
          <p:nvPr/>
        </p:nvSpPr>
        <p:spPr bwMode="auto">
          <a:xfrm>
            <a:off x="673100" y="5562600"/>
            <a:ext cx="79248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GB" sz="1100" b="1" dirty="0"/>
              <a:t>Other Comments:</a:t>
            </a:r>
            <a:endParaRPr lang="en-GB" sz="1100" dirty="0">
              <a:solidFill>
                <a:srgbClr val="FF0000"/>
              </a:solidFill>
            </a:endParaRPr>
          </a:p>
        </p:txBody>
      </p:sp>
      <p:sp>
        <p:nvSpPr>
          <p:cNvPr id="10" name="Text Box 8"/>
          <p:cNvSpPr txBox="1">
            <a:spLocks noChangeArrowheads="1"/>
          </p:cNvSpPr>
          <p:nvPr/>
        </p:nvSpPr>
        <p:spPr bwMode="auto">
          <a:xfrm>
            <a:off x="685800" y="1803400"/>
            <a:ext cx="7924800"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GB" sz="1100" b="1" dirty="0"/>
              <a:t>Creation Date:</a:t>
            </a:r>
            <a:endParaRPr lang="en-GB" sz="1100" dirty="0"/>
          </a:p>
        </p:txBody>
      </p:sp>
      <p:sp>
        <p:nvSpPr>
          <p:cNvPr id="11" name="Text Box 9"/>
          <p:cNvSpPr txBox="1">
            <a:spLocks noChangeArrowheads="1"/>
          </p:cNvSpPr>
          <p:nvPr/>
        </p:nvSpPr>
        <p:spPr bwMode="auto">
          <a:xfrm>
            <a:off x="685800" y="1498600"/>
            <a:ext cx="7924800"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GB" sz="1100" b="1" dirty="0"/>
              <a:t>Author:</a:t>
            </a:r>
            <a:r>
              <a:rPr lang="en-GB" sz="1100" dirty="0"/>
              <a:t>  Jeff </a:t>
            </a:r>
            <a:r>
              <a:rPr lang="en-GB" sz="1100" dirty="0" err="1"/>
              <a:t>Mentley</a:t>
            </a:r>
            <a:endParaRPr lang="en-GB" sz="1100" dirty="0"/>
          </a:p>
        </p:txBody>
      </p:sp>
      <p:sp>
        <p:nvSpPr>
          <p:cNvPr id="12" name="Text Box 10"/>
          <p:cNvSpPr txBox="1">
            <a:spLocks noChangeArrowheads="1"/>
          </p:cNvSpPr>
          <p:nvPr/>
        </p:nvSpPr>
        <p:spPr bwMode="auto">
          <a:xfrm>
            <a:off x="685800" y="2108200"/>
            <a:ext cx="7924800"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GB" sz="1100" b="1" dirty="0"/>
              <a:t>Issue No: 1</a:t>
            </a:r>
            <a:r>
              <a:rPr lang="en-GB" sz="1100" dirty="0"/>
              <a:t> </a:t>
            </a:r>
          </a:p>
        </p:txBody>
      </p:sp>
      <p:sp>
        <p:nvSpPr>
          <p:cNvPr id="13" name="Text Box 11"/>
          <p:cNvSpPr txBox="1">
            <a:spLocks noChangeArrowheads="1"/>
          </p:cNvSpPr>
          <p:nvPr/>
        </p:nvSpPr>
        <p:spPr bwMode="auto">
          <a:xfrm>
            <a:off x="673100" y="4876800"/>
            <a:ext cx="7924800"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GB" sz="1100" b="1" dirty="0"/>
              <a:t>Suggested Audience : </a:t>
            </a:r>
            <a:r>
              <a:rPr lang="en-GB" sz="1100" dirty="0"/>
              <a:t>Webinar</a:t>
            </a:r>
          </a:p>
        </p:txBody>
      </p:sp>
    </p:spTree>
    <p:extLst>
      <p:ext uri="{BB962C8B-B14F-4D97-AF65-F5344CB8AC3E}">
        <p14:creationId xmlns:p14="http://schemas.microsoft.com/office/powerpoint/2010/main" val="35333900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7" name="Rectangle 7"/>
          <p:cNvSpPr>
            <a:spLocks noGrp="1" noChangeArrowheads="1"/>
          </p:cNvSpPr>
          <p:nvPr>
            <p:ph type="body" sz="quarter" idx="17"/>
          </p:nvPr>
        </p:nvSpPr>
        <p:spPr>
          <a:xfrm>
            <a:off x="457200" y="457200"/>
            <a:ext cx="8215064" cy="2330159"/>
          </a:xfrm>
        </p:spPr>
        <p:txBody>
          <a:bodyPr/>
          <a:lstStyle/>
          <a:p>
            <a:r>
              <a:rPr lang="en-GB" sz="1800" dirty="0"/>
              <a:t>It’s ver</a:t>
            </a:r>
            <a:r>
              <a:rPr lang="en-GB" dirty="0"/>
              <a:t>y difficult to calculate the stress </a:t>
            </a:r>
            <a:r>
              <a:rPr lang="en-GB" i="1" dirty="0"/>
              <a:t>in</a:t>
            </a:r>
            <a:r>
              <a:rPr lang="en-GB" dirty="0"/>
              <a:t> the weld.</a:t>
            </a:r>
          </a:p>
          <a:p>
            <a:r>
              <a:rPr lang="en-GB" dirty="0"/>
              <a:t>The structural stress approach calculates the stress </a:t>
            </a:r>
            <a:r>
              <a:rPr lang="en-GB" i="1" dirty="0"/>
              <a:t>near</a:t>
            </a:r>
            <a:r>
              <a:rPr lang="en-GB" dirty="0"/>
              <a:t> the weld.</a:t>
            </a:r>
          </a:p>
          <a:p>
            <a:r>
              <a:rPr lang="en-GB" sz="1800" dirty="0"/>
              <a:t>Used in many structural analysis guidelines:</a:t>
            </a:r>
          </a:p>
          <a:p>
            <a:pPr lvl="1"/>
            <a:r>
              <a:rPr lang="en-GB" sz="1600" dirty="0"/>
              <a:t>BS7608</a:t>
            </a:r>
          </a:p>
          <a:p>
            <a:pPr lvl="1"/>
            <a:r>
              <a:rPr lang="en-GB" sz="1600" dirty="0"/>
              <a:t>Eurocode 3</a:t>
            </a:r>
          </a:p>
          <a:p>
            <a:pPr lvl="1"/>
            <a:r>
              <a:rPr lang="en-GB" sz="1600" dirty="0"/>
              <a:t>ASME Pressure Vessel Code (VIII Division 2)</a:t>
            </a:r>
          </a:p>
          <a:p>
            <a:pPr lvl="1"/>
            <a:r>
              <a:rPr lang="en-GB" sz="1600" dirty="0"/>
              <a:t>Volvo/Chalmers/nCode method</a:t>
            </a:r>
          </a:p>
        </p:txBody>
      </p:sp>
      <p:sp>
        <p:nvSpPr>
          <p:cNvPr id="179206" name="Rectangle 6"/>
          <p:cNvSpPr>
            <a:spLocks noGrp="1" noChangeArrowheads="1"/>
          </p:cNvSpPr>
          <p:nvPr>
            <p:ph type="title"/>
          </p:nvPr>
        </p:nvSpPr>
        <p:spPr/>
        <p:txBody>
          <a:bodyPr/>
          <a:lstStyle/>
          <a:p>
            <a:pPr algn="l"/>
            <a:r>
              <a:rPr lang="en-GB" dirty="0"/>
              <a:t>S</a:t>
            </a:r>
            <a:r>
              <a:rPr lang="en-GB" sz="2000" dirty="0"/>
              <a:t>tructural </a:t>
            </a:r>
            <a:r>
              <a:rPr lang="en-GB" dirty="0"/>
              <a:t>S</a:t>
            </a:r>
            <a:r>
              <a:rPr lang="en-GB" sz="2000" dirty="0"/>
              <a:t>tress Approach for </a:t>
            </a:r>
            <a:r>
              <a:rPr lang="en-GB" dirty="0"/>
              <a:t>Welds</a:t>
            </a:r>
            <a:endParaRPr lang="en-GB" sz="2000" dirty="0"/>
          </a:p>
        </p:txBody>
      </p:sp>
      <p:pic>
        <p:nvPicPr>
          <p:cNvPr id="3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48200" y="2514600"/>
            <a:ext cx="4343400" cy="2203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5029200" y="5105400"/>
            <a:ext cx="3894137" cy="923330"/>
          </a:xfrm>
          <a:prstGeom prst="rect">
            <a:avLst/>
          </a:prstGeom>
          <a:noFill/>
          <a:ln>
            <a:solidFill>
              <a:schemeClr val="tx1"/>
            </a:solidFill>
          </a:ln>
        </p:spPr>
        <p:txBody>
          <a:bodyPr wrap="square" rtlCol="0">
            <a:spAutoFit/>
          </a:bodyPr>
          <a:lstStyle/>
          <a:p>
            <a:r>
              <a:rPr lang="en-GB" dirty="0"/>
              <a:t>The </a:t>
            </a:r>
            <a:r>
              <a:rPr lang="en-GB" b="1" i="1" dirty="0"/>
              <a:t>structural stress </a:t>
            </a:r>
            <a:r>
              <a:rPr lang="en-GB" dirty="0"/>
              <a:t>is the stress at the weld toe, excluding the effect of the stress concentration.</a:t>
            </a:r>
            <a:endParaRPr lang="en-US" dirty="0"/>
          </a:p>
        </p:txBody>
      </p:sp>
      <p:pic>
        <p:nvPicPr>
          <p:cNvPr id="14" name="Picture 75"/>
          <p:cNvPicPr>
            <a:picLocks noChangeAspect="1" noChangeArrowheads="1"/>
          </p:cNvPicPr>
          <p:nvPr/>
        </p:nvPicPr>
        <p:blipFill rotWithShape="1">
          <a:blip r:embed="rId5">
            <a:extLst>
              <a:ext uri="{28A0092B-C50C-407E-A947-70E740481C1C}">
                <a14:useLocalDpi xmlns:a14="http://schemas.microsoft.com/office/drawing/2010/main" val="0"/>
              </a:ext>
            </a:extLst>
          </a:blip>
          <a:srcRect l="-1" r="-1762"/>
          <a:stretch/>
        </p:blipFill>
        <p:spPr bwMode="auto">
          <a:xfrm>
            <a:off x="685800" y="4648200"/>
            <a:ext cx="3581400" cy="16166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2" name="Object 1"/>
          <p:cNvGraphicFramePr>
            <a:graphicFrameLocks noChangeAspect="1"/>
          </p:cNvGraphicFramePr>
          <p:nvPr>
            <p:extLst>
              <p:ext uri="{D42A27DB-BD31-4B8C-83A1-F6EECF244321}">
                <p14:modId xmlns:p14="http://schemas.microsoft.com/office/powerpoint/2010/main" val="3035642423"/>
              </p:ext>
            </p:extLst>
          </p:nvPr>
        </p:nvGraphicFramePr>
        <p:xfrm>
          <a:off x="533400" y="2971800"/>
          <a:ext cx="4088028" cy="1604516"/>
        </p:xfrm>
        <a:graphic>
          <a:graphicData uri="http://schemas.openxmlformats.org/presentationml/2006/ole">
            <mc:AlternateContent xmlns:mc="http://schemas.openxmlformats.org/markup-compatibility/2006">
              <mc:Choice xmlns:v="urn:schemas-microsoft-com:vml" Requires="v">
                <p:oleObj spid="_x0000_s4134" name="Document" r:id="rId6" imgW="5486400" imgH="2596896" progId="Word.Document.8">
                  <p:embed/>
                </p:oleObj>
              </mc:Choice>
              <mc:Fallback>
                <p:oleObj name="Document" r:id="rId6" imgW="5486400" imgH="2596896" progId="Word.Document.8">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l="43773" b="53407"/>
                      <a:stretch>
                        <a:fillRect/>
                      </a:stretch>
                    </p:blipFill>
                    <p:spPr bwMode="auto">
                      <a:xfrm>
                        <a:off x="533400" y="2971800"/>
                        <a:ext cx="4088028" cy="1604516"/>
                      </a:xfrm>
                      <a:prstGeom prst="rect">
                        <a:avLst/>
                      </a:prstGeom>
                      <a:noFill/>
                      <a:ln w="9525">
                        <a:solidFill>
                          <a:srgbClr val="171519"/>
                        </a:solidFill>
                        <a:miter lim="800000"/>
                        <a:headEnd/>
                        <a:tailEnd/>
                      </a:ln>
                    </p:spPr>
                  </p:pic>
                </p:oleObj>
              </mc:Fallback>
            </mc:AlternateContent>
          </a:graphicData>
        </a:graphic>
      </p:graphicFrame>
    </p:spTree>
    <p:extLst>
      <p:ext uri="{BB962C8B-B14F-4D97-AF65-F5344CB8AC3E}">
        <p14:creationId xmlns:p14="http://schemas.microsoft.com/office/powerpoint/2010/main" val="2707870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6" name="Rectangle 11"/>
          <p:cNvSpPr>
            <a:spLocks noGrp="1" noChangeArrowheads="1"/>
          </p:cNvSpPr>
          <p:nvPr>
            <p:ph type="body" sz="quarter" idx="17"/>
          </p:nvPr>
        </p:nvSpPr>
        <p:spPr>
          <a:xfrm>
            <a:off x="6172200" y="685800"/>
            <a:ext cx="2667000" cy="5405978"/>
          </a:xfrm>
          <a:noFill/>
        </p:spPr>
        <p:txBody>
          <a:bodyPr/>
          <a:lstStyle/>
          <a:p>
            <a:pPr eaLnBrk="1" hangingPunct="1">
              <a:lnSpc>
                <a:spcPct val="70000"/>
              </a:lnSpc>
            </a:pPr>
            <a:r>
              <a:rPr lang="en-GB" altLang="en-US" sz="1800" dirty="0"/>
              <a:t>Nodal forces and moments are collected at weld toe nodes and shared in proportion to element edge length</a:t>
            </a:r>
          </a:p>
          <a:p>
            <a:pPr eaLnBrk="1" hangingPunct="1">
              <a:lnSpc>
                <a:spcPct val="70000"/>
              </a:lnSpc>
            </a:pPr>
            <a:endParaRPr lang="en-GB" altLang="en-US" sz="1800" dirty="0"/>
          </a:p>
          <a:p>
            <a:pPr eaLnBrk="1" hangingPunct="1">
              <a:lnSpc>
                <a:spcPct val="70000"/>
              </a:lnSpc>
            </a:pPr>
            <a:r>
              <a:rPr lang="en-GB" altLang="en-US" sz="1800" dirty="0"/>
              <a:t>Line forces and moments are averaged to mid point of edge and translated to local co-ordinate system</a:t>
            </a:r>
          </a:p>
          <a:p>
            <a:pPr eaLnBrk="1" hangingPunct="1">
              <a:lnSpc>
                <a:spcPct val="70000"/>
              </a:lnSpc>
            </a:pPr>
            <a:endParaRPr lang="en-GB" altLang="en-US" sz="1800" dirty="0"/>
          </a:p>
          <a:p>
            <a:pPr eaLnBrk="1" hangingPunct="1">
              <a:lnSpc>
                <a:spcPct val="70000"/>
              </a:lnSpc>
            </a:pPr>
            <a:r>
              <a:rPr lang="en-GB" altLang="en-US" sz="1800" dirty="0"/>
              <a:t>Forces and moments are converted into stress normal to weld toe for both surfaces of the shell</a:t>
            </a:r>
          </a:p>
        </p:txBody>
      </p:sp>
      <p:sp>
        <p:nvSpPr>
          <p:cNvPr id="48131" name="Rectangle 2"/>
          <p:cNvSpPr>
            <a:spLocks noGrp="1" noChangeArrowheads="1"/>
          </p:cNvSpPr>
          <p:nvPr>
            <p:ph type="title"/>
          </p:nvPr>
        </p:nvSpPr>
        <p:spPr/>
        <p:txBody>
          <a:bodyPr/>
          <a:lstStyle/>
          <a:p>
            <a:pPr indent="0" eaLnBrk="1" hangingPunct="1"/>
            <a:r>
              <a:rPr lang="en-GB" altLang="en-US" sz="1800" dirty="0"/>
              <a:t>Structural Stresses in Shell Models from Nodal Forces and Moments</a:t>
            </a:r>
          </a:p>
        </p:txBody>
      </p:sp>
      <p:sp>
        <p:nvSpPr>
          <p:cNvPr id="48132" name="Text Box 3"/>
          <p:cNvSpPr txBox="1">
            <a:spLocks noChangeArrowheads="1"/>
          </p:cNvSpPr>
          <p:nvPr/>
        </p:nvSpPr>
        <p:spPr bwMode="auto">
          <a:xfrm>
            <a:off x="762000" y="762000"/>
            <a:ext cx="3810000"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eaLnBrk="1" hangingPunct="1">
              <a:spcBef>
                <a:spcPct val="50000"/>
              </a:spcBef>
            </a:pPr>
            <a:r>
              <a:rPr lang="en-GB" altLang="en-US" b="0" dirty="0">
                <a:solidFill>
                  <a:srgbClr val="21235F"/>
                </a:solidFill>
              </a:rPr>
              <a:t>Membrane and bending stresses normal to weld are calculated for weld toe and weld root elements</a:t>
            </a:r>
          </a:p>
        </p:txBody>
      </p:sp>
      <p:sp>
        <p:nvSpPr>
          <p:cNvPr id="48133" name="Rectangle 4"/>
          <p:cNvSpPr>
            <a:spLocks noChangeArrowheads="1"/>
          </p:cNvSpPr>
          <p:nvPr/>
        </p:nvSpPr>
        <p:spPr bwMode="auto">
          <a:xfrm>
            <a:off x="0" y="32194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eaLnBrk="1" hangingPunct="1"/>
            <a:endParaRPr lang="en-US" altLang="en-US">
              <a:solidFill>
                <a:srgbClr val="21235F"/>
              </a:solidFill>
            </a:endParaRPr>
          </a:p>
        </p:txBody>
      </p:sp>
      <p:graphicFrame>
        <p:nvGraphicFramePr>
          <p:cNvPr id="48134" name="Object 5"/>
          <p:cNvGraphicFramePr>
            <a:graphicFrameLocks noChangeAspect="1"/>
          </p:cNvGraphicFramePr>
          <p:nvPr>
            <p:extLst>
              <p:ext uri="{D42A27DB-BD31-4B8C-83A1-F6EECF244321}">
                <p14:modId xmlns:p14="http://schemas.microsoft.com/office/powerpoint/2010/main" val="3307746338"/>
              </p:ext>
            </p:extLst>
          </p:nvPr>
        </p:nvGraphicFramePr>
        <p:xfrm>
          <a:off x="6194878" y="4953000"/>
          <a:ext cx="2390322" cy="738188"/>
        </p:xfrm>
        <a:graphic>
          <a:graphicData uri="http://schemas.openxmlformats.org/presentationml/2006/ole">
            <mc:AlternateContent xmlns:mc="http://schemas.openxmlformats.org/markup-compatibility/2006">
              <mc:Choice xmlns:v="urn:schemas-microsoft-com:vml" Requires="v">
                <p:oleObj spid="_x0000_s2096" name="Equation" r:id="rId4" imgW="1358900" imgH="419100" progId="Equation.3">
                  <p:embed/>
                </p:oleObj>
              </mc:Choice>
              <mc:Fallback>
                <p:oleObj name="Equation" r:id="rId4" imgW="1358900" imgH="4191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94878" y="4953000"/>
                        <a:ext cx="2390322" cy="738188"/>
                      </a:xfrm>
                      <a:prstGeom prst="rect">
                        <a:avLst/>
                      </a:prstGeom>
                      <a:noFill/>
                      <a:ln>
                        <a:noFill/>
                      </a:ln>
                      <a:extLst/>
                    </p:spPr>
                  </p:pic>
                </p:oleObj>
              </mc:Fallback>
            </mc:AlternateContent>
          </a:graphicData>
        </a:graphic>
      </p:graphicFrame>
      <p:grpSp>
        <p:nvGrpSpPr>
          <p:cNvPr id="48135" name="Group 6"/>
          <p:cNvGrpSpPr>
            <a:grpSpLocks/>
          </p:cNvGrpSpPr>
          <p:nvPr/>
        </p:nvGrpSpPr>
        <p:grpSpPr bwMode="auto">
          <a:xfrm>
            <a:off x="401637" y="1922463"/>
            <a:ext cx="5465763" cy="4183062"/>
            <a:chOff x="102" y="1145"/>
            <a:chExt cx="3443" cy="2635"/>
          </a:xfrm>
        </p:grpSpPr>
        <p:pic>
          <p:nvPicPr>
            <p:cNvPr id="48137"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2" y="1606"/>
              <a:ext cx="3443" cy="21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8138" name="Freeform 8"/>
            <p:cNvSpPr>
              <a:spLocks/>
            </p:cNvSpPr>
            <p:nvPr/>
          </p:nvSpPr>
          <p:spPr bwMode="auto">
            <a:xfrm>
              <a:off x="642" y="1487"/>
              <a:ext cx="751" cy="868"/>
            </a:xfrm>
            <a:custGeom>
              <a:avLst/>
              <a:gdLst>
                <a:gd name="T0" fmla="*/ 0 w 751"/>
                <a:gd name="T1" fmla="*/ 190 h 868"/>
                <a:gd name="T2" fmla="*/ 43 w 751"/>
                <a:gd name="T3" fmla="*/ 868 h 868"/>
                <a:gd name="T4" fmla="*/ 751 w 751"/>
                <a:gd name="T5" fmla="*/ 627 h 868"/>
                <a:gd name="T6" fmla="*/ 700 w 751"/>
                <a:gd name="T7" fmla="*/ 0 h 868"/>
                <a:gd name="T8" fmla="*/ 0 w 751"/>
                <a:gd name="T9" fmla="*/ 190 h 86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51" h="868">
                  <a:moveTo>
                    <a:pt x="0" y="190"/>
                  </a:moveTo>
                  <a:lnTo>
                    <a:pt x="43" y="868"/>
                  </a:lnTo>
                  <a:lnTo>
                    <a:pt x="751" y="627"/>
                  </a:lnTo>
                  <a:lnTo>
                    <a:pt x="700" y="0"/>
                  </a:lnTo>
                  <a:lnTo>
                    <a:pt x="0" y="190"/>
                  </a:lnTo>
                  <a:close/>
                </a:path>
              </a:pathLst>
            </a:custGeom>
            <a:solidFill>
              <a:schemeClr val="accent1">
                <a:lumMod val="60000"/>
                <a:lumOff val="40000"/>
              </a:scheme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rgbClr val="21235F"/>
                </a:solidFill>
              </a:endParaRPr>
            </a:p>
          </p:txBody>
        </p:sp>
        <p:sp>
          <p:nvSpPr>
            <p:cNvPr id="48139" name="Freeform 9"/>
            <p:cNvSpPr>
              <a:spLocks/>
            </p:cNvSpPr>
            <p:nvPr/>
          </p:nvSpPr>
          <p:spPr bwMode="auto">
            <a:xfrm>
              <a:off x="1349" y="1327"/>
              <a:ext cx="583" cy="780"/>
            </a:xfrm>
            <a:custGeom>
              <a:avLst/>
              <a:gdLst>
                <a:gd name="T0" fmla="*/ 0 w 583"/>
                <a:gd name="T1" fmla="*/ 146 h 780"/>
                <a:gd name="T2" fmla="*/ 44 w 583"/>
                <a:gd name="T3" fmla="*/ 780 h 780"/>
                <a:gd name="T4" fmla="*/ 583 w 583"/>
                <a:gd name="T5" fmla="*/ 561 h 780"/>
                <a:gd name="T6" fmla="*/ 547 w 583"/>
                <a:gd name="T7" fmla="*/ 0 h 780"/>
                <a:gd name="T8" fmla="*/ 0 w 583"/>
                <a:gd name="T9" fmla="*/ 146 h 7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83" h="780">
                  <a:moveTo>
                    <a:pt x="0" y="146"/>
                  </a:moveTo>
                  <a:lnTo>
                    <a:pt x="44" y="780"/>
                  </a:lnTo>
                  <a:lnTo>
                    <a:pt x="583" y="561"/>
                  </a:lnTo>
                  <a:lnTo>
                    <a:pt x="547" y="0"/>
                  </a:lnTo>
                  <a:lnTo>
                    <a:pt x="0" y="146"/>
                  </a:lnTo>
                  <a:close/>
                </a:path>
              </a:pathLst>
            </a:custGeom>
            <a:solidFill>
              <a:schemeClr val="accent1">
                <a:lumMod val="60000"/>
                <a:lumOff val="40000"/>
              </a:schemeClr>
            </a:solidFill>
            <a:ln w="9525">
              <a:solidFill>
                <a:schemeClr val="accent1">
                  <a:lumMod val="60000"/>
                  <a:lumOff val="40000"/>
                </a:schemeClr>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rgbClr val="21235F"/>
                </a:solidFill>
              </a:endParaRPr>
            </a:p>
          </p:txBody>
        </p:sp>
        <p:sp>
          <p:nvSpPr>
            <p:cNvPr id="48140" name="Freeform 10"/>
            <p:cNvSpPr>
              <a:spLocks/>
            </p:cNvSpPr>
            <p:nvPr/>
          </p:nvSpPr>
          <p:spPr bwMode="auto">
            <a:xfrm>
              <a:off x="1896" y="1145"/>
              <a:ext cx="510" cy="743"/>
            </a:xfrm>
            <a:custGeom>
              <a:avLst/>
              <a:gdLst>
                <a:gd name="T0" fmla="*/ 36 w 510"/>
                <a:gd name="T1" fmla="*/ 743 h 743"/>
                <a:gd name="T2" fmla="*/ 510 w 510"/>
                <a:gd name="T3" fmla="*/ 459 h 743"/>
                <a:gd name="T4" fmla="*/ 488 w 510"/>
                <a:gd name="T5" fmla="*/ 0 h 743"/>
                <a:gd name="T6" fmla="*/ 0 w 510"/>
                <a:gd name="T7" fmla="*/ 182 h 743"/>
                <a:gd name="T8" fmla="*/ 36 w 510"/>
                <a:gd name="T9" fmla="*/ 743 h 7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10" h="743">
                  <a:moveTo>
                    <a:pt x="36" y="743"/>
                  </a:moveTo>
                  <a:lnTo>
                    <a:pt x="510" y="459"/>
                  </a:lnTo>
                  <a:lnTo>
                    <a:pt x="488" y="0"/>
                  </a:lnTo>
                  <a:lnTo>
                    <a:pt x="0" y="182"/>
                  </a:lnTo>
                  <a:lnTo>
                    <a:pt x="36" y="743"/>
                  </a:lnTo>
                  <a:close/>
                </a:path>
              </a:pathLst>
            </a:custGeom>
            <a:solidFill>
              <a:schemeClr val="accent1">
                <a:lumMod val="60000"/>
                <a:lumOff val="40000"/>
              </a:scheme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rgbClr val="21235F"/>
                </a:solidFill>
              </a:endParaRPr>
            </a:p>
          </p:txBody>
        </p:sp>
      </p:grpSp>
    </p:spTree>
    <p:extLst>
      <p:ext uri="{BB962C8B-B14F-4D97-AF65-F5344CB8AC3E}">
        <p14:creationId xmlns:p14="http://schemas.microsoft.com/office/powerpoint/2010/main" val="25660818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Shell Surface Stresses</a:t>
            </a:r>
          </a:p>
        </p:txBody>
      </p:sp>
      <p:grpSp>
        <p:nvGrpSpPr>
          <p:cNvPr id="24" name="Group 23"/>
          <p:cNvGrpSpPr/>
          <p:nvPr/>
        </p:nvGrpSpPr>
        <p:grpSpPr>
          <a:xfrm>
            <a:off x="413656" y="718440"/>
            <a:ext cx="5040090" cy="4191014"/>
            <a:chOff x="413656" y="718440"/>
            <a:chExt cx="5040090" cy="4191014"/>
          </a:xfrm>
        </p:grpSpPr>
        <p:sp>
          <p:nvSpPr>
            <p:cNvPr id="4" name="Rectangle 3"/>
            <p:cNvSpPr/>
            <p:nvPr/>
          </p:nvSpPr>
          <p:spPr>
            <a:xfrm>
              <a:off x="1524000" y="762000"/>
              <a:ext cx="457200" cy="3657600"/>
            </a:xfrm>
            <a:prstGeom prst="rect">
              <a:avLst/>
            </a:prstGeom>
            <a:solidFill>
              <a:srgbClr val="BCE292"/>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457200" y="4452254"/>
              <a:ext cx="4953000" cy="457200"/>
            </a:xfrm>
            <a:prstGeom prst="rect">
              <a:avLst/>
            </a:prstGeom>
            <a:solidFill>
              <a:schemeClr val="accent3">
                <a:lumMod val="40000"/>
                <a:lumOff val="6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Isosceles Triangle 5"/>
            <p:cNvSpPr/>
            <p:nvPr/>
          </p:nvSpPr>
          <p:spPr>
            <a:xfrm>
              <a:off x="1981200" y="3755572"/>
              <a:ext cx="685800" cy="685800"/>
            </a:xfrm>
            <a:prstGeom prst="triangle">
              <a:avLst>
                <a:gd name="adj" fmla="val 2381"/>
              </a:avLst>
            </a:prstGeom>
            <a:solidFill>
              <a:schemeClr val="accent6">
                <a:lumMod val="40000"/>
                <a:lumOff val="6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a:stCxn id="4" idx="0"/>
            </p:cNvCxnSpPr>
            <p:nvPr/>
          </p:nvCxnSpPr>
          <p:spPr>
            <a:xfrm>
              <a:off x="1752600" y="762000"/>
              <a:ext cx="0" cy="2971800"/>
            </a:xfrm>
            <a:prstGeom prst="line">
              <a:avLst/>
            </a:prstGeom>
            <a:ln w="38100">
              <a:solidFill>
                <a:srgbClr val="006600"/>
              </a:solidFill>
            </a:ln>
          </p:spPr>
          <p:style>
            <a:lnRef idx="1">
              <a:schemeClr val="accent1"/>
            </a:lnRef>
            <a:fillRef idx="0">
              <a:schemeClr val="accent1"/>
            </a:fillRef>
            <a:effectRef idx="0">
              <a:schemeClr val="accent1"/>
            </a:effectRef>
            <a:fontRef idx="minor">
              <a:schemeClr val="tx1"/>
            </a:fontRef>
          </p:style>
        </p:cxnSp>
        <p:sp>
          <p:nvSpPr>
            <p:cNvPr id="12" name="Oval 11"/>
            <p:cNvSpPr/>
            <p:nvPr/>
          </p:nvSpPr>
          <p:spPr>
            <a:xfrm>
              <a:off x="1719944" y="718440"/>
              <a:ext cx="76200" cy="762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12"/>
            <p:cNvSpPr/>
            <p:nvPr/>
          </p:nvSpPr>
          <p:spPr>
            <a:xfrm>
              <a:off x="1719942" y="2133598"/>
              <a:ext cx="76200" cy="762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a:stCxn id="5" idx="1"/>
              <a:endCxn id="5" idx="3"/>
            </p:cNvCxnSpPr>
            <p:nvPr/>
          </p:nvCxnSpPr>
          <p:spPr>
            <a:xfrm>
              <a:off x="457200" y="4680854"/>
              <a:ext cx="4953000" cy="0"/>
            </a:xfrm>
            <a:prstGeom prst="line">
              <a:avLst/>
            </a:prstGeom>
            <a:ln w="38100">
              <a:solidFill>
                <a:srgbClr val="336699"/>
              </a:solidFill>
            </a:ln>
          </p:spPr>
          <p:style>
            <a:lnRef idx="1">
              <a:schemeClr val="accent1"/>
            </a:lnRef>
            <a:fillRef idx="0">
              <a:schemeClr val="accent1"/>
            </a:fillRef>
            <a:effectRef idx="0">
              <a:schemeClr val="accent1"/>
            </a:effectRef>
            <a:fontRef idx="minor">
              <a:schemeClr val="tx1"/>
            </a:fontRef>
          </p:style>
        </p:cxnSp>
        <p:sp>
          <p:nvSpPr>
            <p:cNvPr id="18" name="Oval 17"/>
            <p:cNvSpPr/>
            <p:nvPr/>
          </p:nvSpPr>
          <p:spPr>
            <a:xfrm>
              <a:off x="1524000" y="4648200"/>
              <a:ext cx="76200" cy="762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413656" y="4648200"/>
              <a:ext cx="76200" cy="762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3962400" y="4648202"/>
              <a:ext cx="76200" cy="762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5377546" y="4648200"/>
              <a:ext cx="76200" cy="762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Connector 22"/>
            <p:cNvCxnSpPr/>
            <p:nvPr/>
          </p:nvCxnSpPr>
          <p:spPr>
            <a:xfrm>
              <a:off x="1763757" y="3734077"/>
              <a:ext cx="925290" cy="947056"/>
            </a:xfrm>
            <a:prstGeom prst="line">
              <a:avLst/>
            </a:pr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17" name="Oval 16"/>
            <p:cNvSpPr/>
            <p:nvPr/>
          </p:nvSpPr>
          <p:spPr>
            <a:xfrm>
              <a:off x="2645230" y="4648202"/>
              <a:ext cx="76200" cy="762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1719940" y="3701146"/>
              <a:ext cx="76200" cy="762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7" name="Text Box 9"/>
          <p:cNvSpPr txBox="1">
            <a:spLocks noChangeArrowheads="1"/>
          </p:cNvSpPr>
          <p:nvPr/>
        </p:nvSpPr>
        <p:spPr bwMode="auto">
          <a:xfrm>
            <a:off x="5829300" y="4129087"/>
            <a:ext cx="294957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eaLnBrk="1" hangingPunct="1">
              <a:spcBef>
                <a:spcPct val="15000"/>
              </a:spcBef>
              <a:buClr>
                <a:srgbClr val="003399"/>
              </a:buClr>
            </a:pPr>
            <a:r>
              <a:rPr lang="en-US" altLang="en-US" sz="2800" b="0" dirty="0" err="1">
                <a:solidFill>
                  <a:srgbClr val="171519"/>
                </a:solidFill>
                <a:latin typeface="Symbol" pitchFamily="18" charset="2"/>
              </a:rPr>
              <a:t>s</a:t>
            </a:r>
            <a:r>
              <a:rPr lang="en-US" altLang="en-US" sz="2800" b="0" baseline="-25000" dirty="0" err="1">
                <a:solidFill>
                  <a:srgbClr val="171519"/>
                </a:solidFill>
              </a:rPr>
              <a:t>b</a:t>
            </a:r>
            <a:r>
              <a:rPr lang="en-US" altLang="en-US" sz="2800" b="0" dirty="0">
                <a:solidFill>
                  <a:srgbClr val="171519"/>
                </a:solidFill>
                <a:latin typeface="Symbol" pitchFamily="18" charset="2"/>
              </a:rPr>
              <a:t> = 0.5*(s</a:t>
            </a:r>
            <a:r>
              <a:rPr lang="en-US" altLang="en-US" sz="2800" b="0" baseline="-25000" dirty="0">
                <a:solidFill>
                  <a:srgbClr val="171519"/>
                </a:solidFill>
              </a:rPr>
              <a:t>top-</a:t>
            </a:r>
            <a:r>
              <a:rPr lang="en-US" altLang="en-US" sz="2800" b="0" dirty="0" err="1">
                <a:solidFill>
                  <a:srgbClr val="171519"/>
                </a:solidFill>
                <a:latin typeface="Symbol" pitchFamily="18" charset="2"/>
              </a:rPr>
              <a:t>s</a:t>
            </a:r>
            <a:r>
              <a:rPr lang="en-US" altLang="en-US" sz="2800" b="0" baseline="-25000" dirty="0" err="1">
                <a:solidFill>
                  <a:srgbClr val="171519"/>
                </a:solidFill>
              </a:rPr>
              <a:t>bot</a:t>
            </a:r>
            <a:r>
              <a:rPr lang="en-US" altLang="en-US" sz="2800" b="0" dirty="0">
                <a:solidFill>
                  <a:srgbClr val="171519"/>
                </a:solidFill>
              </a:rPr>
              <a:t>)</a:t>
            </a:r>
          </a:p>
        </p:txBody>
      </p:sp>
      <p:sp>
        <p:nvSpPr>
          <p:cNvPr id="28" name="Text Box 10"/>
          <p:cNvSpPr txBox="1">
            <a:spLocks noChangeArrowheads="1"/>
          </p:cNvSpPr>
          <p:nvPr/>
        </p:nvSpPr>
        <p:spPr bwMode="auto">
          <a:xfrm>
            <a:off x="5829300" y="4967287"/>
            <a:ext cx="30099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eaLnBrk="1" hangingPunct="1">
              <a:spcBef>
                <a:spcPct val="15000"/>
              </a:spcBef>
              <a:buClr>
                <a:srgbClr val="003399"/>
              </a:buClr>
            </a:pPr>
            <a:r>
              <a:rPr lang="en-US" altLang="en-US" sz="2800" b="0" dirty="0" err="1">
                <a:solidFill>
                  <a:srgbClr val="171519"/>
                </a:solidFill>
                <a:latin typeface="Symbol" pitchFamily="18" charset="2"/>
              </a:rPr>
              <a:t>s</a:t>
            </a:r>
            <a:r>
              <a:rPr lang="en-US" altLang="en-US" sz="2800" b="0" baseline="-25000" dirty="0" err="1">
                <a:solidFill>
                  <a:srgbClr val="171519"/>
                </a:solidFill>
              </a:rPr>
              <a:t>n</a:t>
            </a:r>
            <a:r>
              <a:rPr lang="en-US" altLang="en-US" sz="2800" b="0" dirty="0">
                <a:solidFill>
                  <a:srgbClr val="171519"/>
                </a:solidFill>
                <a:latin typeface="Symbol" pitchFamily="18" charset="2"/>
              </a:rPr>
              <a:t> = 0.5*(</a:t>
            </a:r>
            <a:r>
              <a:rPr lang="en-US" altLang="en-US" sz="2800" b="0" dirty="0" err="1">
                <a:solidFill>
                  <a:srgbClr val="171519"/>
                </a:solidFill>
                <a:latin typeface="Symbol" pitchFamily="18" charset="2"/>
              </a:rPr>
              <a:t>s</a:t>
            </a:r>
            <a:r>
              <a:rPr lang="en-US" altLang="en-US" sz="2800" b="0" baseline="-25000" dirty="0" err="1">
                <a:solidFill>
                  <a:srgbClr val="171519"/>
                </a:solidFill>
              </a:rPr>
              <a:t>top+</a:t>
            </a:r>
            <a:r>
              <a:rPr lang="en-US" altLang="en-US" sz="2800" b="0" dirty="0" err="1">
                <a:solidFill>
                  <a:srgbClr val="171519"/>
                </a:solidFill>
                <a:latin typeface="Symbol" pitchFamily="18" charset="2"/>
              </a:rPr>
              <a:t>s</a:t>
            </a:r>
            <a:r>
              <a:rPr lang="en-US" altLang="en-US" sz="2800" b="0" baseline="-25000" dirty="0" err="1">
                <a:solidFill>
                  <a:srgbClr val="171519"/>
                </a:solidFill>
              </a:rPr>
              <a:t>bot</a:t>
            </a:r>
            <a:r>
              <a:rPr lang="en-US" altLang="en-US" sz="2800" b="0" dirty="0">
                <a:solidFill>
                  <a:srgbClr val="171519"/>
                </a:solidFill>
              </a:rPr>
              <a:t>)</a:t>
            </a:r>
          </a:p>
        </p:txBody>
      </p:sp>
      <p:pic>
        <p:nvPicPr>
          <p:cNvPr id="29"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3000" y="1270000"/>
            <a:ext cx="3954462"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Text Box 7"/>
          <p:cNvSpPr txBox="1">
            <a:spLocks noChangeArrowheads="1"/>
          </p:cNvSpPr>
          <p:nvPr/>
        </p:nvSpPr>
        <p:spPr bwMode="auto">
          <a:xfrm>
            <a:off x="3455987" y="5380945"/>
            <a:ext cx="73501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eaLnBrk="1" hangingPunct="1">
              <a:spcBef>
                <a:spcPct val="15000"/>
              </a:spcBef>
              <a:buClr>
                <a:srgbClr val="003399"/>
              </a:buClr>
            </a:pPr>
            <a:r>
              <a:rPr lang="en-US" altLang="en-US" sz="2800" b="0" dirty="0" err="1">
                <a:solidFill>
                  <a:srgbClr val="171519"/>
                </a:solidFill>
                <a:latin typeface="Symbol" pitchFamily="18" charset="2"/>
              </a:rPr>
              <a:t>s</a:t>
            </a:r>
            <a:r>
              <a:rPr lang="en-US" altLang="en-US" sz="2800" b="0" baseline="-25000" dirty="0" err="1">
                <a:solidFill>
                  <a:srgbClr val="171519"/>
                </a:solidFill>
              </a:rPr>
              <a:t>bot</a:t>
            </a:r>
            <a:endParaRPr lang="en-US" altLang="en-US" sz="2800" b="0" baseline="-25000" dirty="0">
              <a:solidFill>
                <a:srgbClr val="171519"/>
              </a:solidFill>
            </a:endParaRPr>
          </a:p>
        </p:txBody>
      </p:sp>
      <p:sp>
        <p:nvSpPr>
          <p:cNvPr id="31" name="Line 8"/>
          <p:cNvSpPr>
            <a:spLocks noChangeShapeType="1"/>
          </p:cNvSpPr>
          <p:nvPr/>
        </p:nvSpPr>
        <p:spPr bwMode="auto">
          <a:xfrm flipH="1" flipV="1">
            <a:off x="3227387" y="4923745"/>
            <a:ext cx="304800" cy="609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rgbClr val="171519"/>
              </a:solidFill>
            </a:endParaRPr>
          </a:p>
        </p:txBody>
      </p:sp>
      <p:sp>
        <p:nvSpPr>
          <p:cNvPr id="32" name="Line 5"/>
          <p:cNvSpPr>
            <a:spLocks noChangeShapeType="1"/>
          </p:cNvSpPr>
          <p:nvPr/>
        </p:nvSpPr>
        <p:spPr bwMode="auto">
          <a:xfrm flipH="1">
            <a:off x="3200391" y="3789365"/>
            <a:ext cx="455613" cy="63023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rgbClr val="171519"/>
              </a:solidFill>
            </a:endParaRPr>
          </a:p>
        </p:txBody>
      </p:sp>
      <p:sp>
        <p:nvSpPr>
          <p:cNvPr id="33" name="Text Box 6"/>
          <p:cNvSpPr txBox="1">
            <a:spLocks noChangeArrowheads="1"/>
          </p:cNvSpPr>
          <p:nvPr/>
        </p:nvSpPr>
        <p:spPr bwMode="auto">
          <a:xfrm>
            <a:off x="3275005" y="3255965"/>
            <a:ext cx="73501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eaLnBrk="1" hangingPunct="1">
              <a:spcBef>
                <a:spcPct val="15000"/>
              </a:spcBef>
              <a:buClr>
                <a:srgbClr val="003399"/>
              </a:buClr>
            </a:pPr>
            <a:r>
              <a:rPr lang="en-US" altLang="en-US" sz="2800" b="0">
                <a:solidFill>
                  <a:srgbClr val="171519"/>
                </a:solidFill>
                <a:latin typeface="Symbol" pitchFamily="18" charset="2"/>
              </a:rPr>
              <a:t>s</a:t>
            </a:r>
            <a:r>
              <a:rPr lang="en-US" altLang="en-US" sz="2800" b="0" baseline="-25000">
                <a:solidFill>
                  <a:srgbClr val="171519"/>
                </a:solidFill>
              </a:rPr>
              <a:t>top</a:t>
            </a:r>
          </a:p>
        </p:txBody>
      </p:sp>
    </p:spTree>
    <p:extLst>
      <p:ext uri="{BB962C8B-B14F-4D97-AF65-F5344CB8AC3E}">
        <p14:creationId xmlns:p14="http://schemas.microsoft.com/office/powerpoint/2010/main" val="14595009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2000" dirty="0"/>
              <a:t>Structural Stresses in Solid </a:t>
            </a:r>
            <a:r>
              <a:rPr lang="en-US" dirty="0"/>
              <a:t>E</a:t>
            </a:r>
            <a:r>
              <a:rPr lang="en-US" sz="2000" dirty="0"/>
              <a:t>lement </a:t>
            </a:r>
            <a:r>
              <a:rPr lang="en-US" dirty="0"/>
              <a:t>M</a:t>
            </a:r>
            <a:r>
              <a:rPr lang="en-US" sz="2000" dirty="0"/>
              <a:t>odels from TTI</a:t>
            </a:r>
          </a:p>
        </p:txBody>
      </p:sp>
      <mc:AlternateContent xmlns:mc="http://schemas.openxmlformats.org/markup-compatibility/2006" xmlns:a14="http://schemas.microsoft.com/office/drawing/2010/main">
        <mc:Choice Requires="a14">
          <p:sp>
            <p:nvSpPr>
              <p:cNvPr id="8" name="TextBox 7"/>
              <p:cNvSpPr txBox="1"/>
              <p:nvPr/>
            </p:nvSpPr>
            <p:spPr>
              <a:xfrm>
                <a:off x="685800" y="685800"/>
                <a:ext cx="3169955" cy="704552"/>
              </a:xfrm>
              <a:prstGeom prst="rect">
                <a:avLst/>
              </a:prstGeom>
              <a:noFill/>
            </p:spPr>
            <p:txBody>
              <a:bodyPr wrap="square" rtlCol="0">
                <a:spAutoFit/>
              </a:bodyPr>
              <a:lstStyle/>
              <a:p>
                <a:pPr algn="r"/>
                <a14:m>
                  <m:oMath xmlns:m="http://schemas.openxmlformats.org/officeDocument/2006/math">
                    <m:r>
                      <a:rPr lang="en-US" sz="2800" i="1" smtClean="0">
                        <a:solidFill>
                          <a:srgbClr val="21245F"/>
                        </a:solidFill>
                        <a:latin typeface="Cambria Math"/>
                        <a:ea typeface="Cambria Math"/>
                      </a:rPr>
                      <m:t>𝜎</m:t>
                    </m:r>
                  </m:oMath>
                </a14:m>
                <a:r>
                  <a:rPr lang="en-US" sz="2800" i="1" baseline="-25000" dirty="0">
                    <a:solidFill>
                      <a:srgbClr val="21245F"/>
                    </a:solidFill>
                  </a:rPr>
                  <a:t>m</a:t>
                </a:r>
                <a:r>
                  <a:rPr lang="en-US" sz="2800" dirty="0">
                    <a:solidFill>
                      <a:srgbClr val="21245F"/>
                    </a:solidFill>
                  </a:rPr>
                  <a:t> = </a:t>
                </a:r>
                <a14:m>
                  <m:oMath xmlns:m="http://schemas.openxmlformats.org/officeDocument/2006/math">
                    <m:f>
                      <m:fPr>
                        <m:ctrlPr>
                          <a:rPr lang="en-US" sz="2800" i="1">
                            <a:solidFill>
                              <a:srgbClr val="21245F"/>
                            </a:solidFill>
                            <a:latin typeface="Cambria Math" panose="02040503050406030204" pitchFamily="18" charset="0"/>
                            <a:ea typeface="Cambria Math"/>
                          </a:rPr>
                        </m:ctrlPr>
                      </m:fPr>
                      <m:num>
                        <m:r>
                          <a:rPr lang="en-US" sz="2800" i="1" smtClean="0">
                            <a:solidFill>
                              <a:srgbClr val="21245F"/>
                            </a:solidFill>
                            <a:latin typeface="Cambria Math"/>
                            <a:ea typeface="Cambria Math"/>
                          </a:rPr>
                          <m:t>1</m:t>
                        </m:r>
                      </m:num>
                      <m:den>
                        <m:r>
                          <a:rPr lang="en-US" sz="2800" i="1" smtClean="0">
                            <a:solidFill>
                              <a:srgbClr val="21245F"/>
                            </a:solidFill>
                            <a:latin typeface="Cambria Math"/>
                            <a:ea typeface="Cambria Math"/>
                          </a:rPr>
                          <m:t>𝑡</m:t>
                        </m:r>
                      </m:den>
                    </m:f>
                    <m:r>
                      <a:rPr lang="en-US" sz="2800" i="1" smtClean="0">
                        <a:solidFill>
                          <a:srgbClr val="21245F"/>
                        </a:solidFill>
                        <a:latin typeface="Cambria Math"/>
                        <a:ea typeface="Cambria Math"/>
                      </a:rPr>
                      <m:t> </m:t>
                    </m:r>
                    <m:nary>
                      <m:naryPr>
                        <m:limLoc m:val="undOvr"/>
                        <m:ctrlPr>
                          <a:rPr lang="en-US" sz="2800" i="1" smtClean="0">
                            <a:solidFill>
                              <a:srgbClr val="21245F"/>
                            </a:solidFill>
                            <a:latin typeface="Cambria Math" panose="02040503050406030204" pitchFamily="18" charset="0"/>
                            <a:ea typeface="Cambria Math"/>
                          </a:rPr>
                        </m:ctrlPr>
                      </m:naryPr>
                      <m:sub>
                        <m:r>
                          <m:rPr>
                            <m:brk m:alnAt="24"/>
                          </m:rPr>
                          <a:rPr lang="en-US" sz="2800" i="1" smtClean="0">
                            <a:solidFill>
                              <a:srgbClr val="21245F"/>
                            </a:solidFill>
                            <a:latin typeface="Cambria Math"/>
                            <a:ea typeface="Cambria Math"/>
                          </a:rPr>
                          <m:t>0</m:t>
                        </m:r>
                      </m:sub>
                      <m:sup>
                        <m:r>
                          <a:rPr lang="en-US" sz="2800" i="1" smtClean="0">
                            <a:solidFill>
                              <a:srgbClr val="21245F"/>
                            </a:solidFill>
                            <a:latin typeface="Cambria Math"/>
                            <a:ea typeface="Cambria Math"/>
                          </a:rPr>
                          <m:t>𝑡</m:t>
                        </m:r>
                      </m:sup>
                      <m:e>
                        <m:r>
                          <a:rPr lang="en-US" sz="2800" i="1" smtClean="0">
                            <a:solidFill>
                              <a:srgbClr val="21245F"/>
                            </a:solidFill>
                            <a:latin typeface="Cambria Math"/>
                            <a:ea typeface="Cambria Math"/>
                          </a:rPr>
                          <m:t>𝜎</m:t>
                        </m:r>
                        <m:r>
                          <a:rPr lang="en-US" sz="2800" i="1" smtClean="0">
                            <a:solidFill>
                              <a:srgbClr val="21245F"/>
                            </a:solidFill>
                            <a:latin typeface="Cambria Math"/>
                            <a:ea typeface="Cambria Math"/>
                          </a:rPr>
                          <m:t> </m:t>
                        </m:r>
                        <m:r>
                          <a:rPr lang="en-US" sz="2800" i="1" smtClean="0">
                            <a:solidFill>
                              <a:srgbClr val="21245F"/>
                            </a:solidFill>
                            <a:latin typeface="Cambria Math"/>
                            <a:ea typeface="Cambria Math"/>
                          </a:rPr>
                          <m:t>𝑑𝑥</m:t>
                        </m:r>
                      </m:e>
                    </m:nary>
                  </m:oMath>
                </a14:m>
                <a:endParaRPr lang="en-US" dirty="0">
                  <a:solidFill>
                    <a:srgbClr val="21245F"/>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685800" y="685800"/>
                <a:ext cx="3169955" cy="704552"/>
              </a:xfrm>
              <a:prstGeom prst="rect">
                <a:avLst/>
              </a:prstGeom>
              <a:blipFill rotWithShape="1">
                <a:blip r:embed="rId2"/>
                <a:stretch>
                  <a:fillRect b="-1130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1224371" y="1602635"/>
                <a:ext cx="3829878" cy="734047"/>
              </a:xfrm>
              <a:prstGeom prst="rect">
                <a:avLst/>
              </a:prstGeom>
              <a:noFill/>
            </p:spPr>
            <p:txBody>
              <a:bodyPr wrap="square" rtlCol="0">
                <a:spAutoFit/>
              </a:bodyPr>
              <a:lstStyle/>
              <a:p>
                <a:pPr algn="r"/>
                <a14:m>
                  <m:oMath xmlns:m="http://schemas.openxmlformats.org/officeDocument/2006/math">
                    <m:r>
                      <a:rPr lang="en-US" sz="2800" i="1" smtClean="0">
                        <a:solidFill>
                          <a:srgbClr val="21245F"/>
                        </a:solidFill>
                        <a:latin typeface="Cambria Math"/>
                        <a:ea typeface="Cambria Math"/>
                      </a:rPr>
                      <m:t>𝜎</m:t>
                    </m:r>
                    <m:r>
                      <a:rPr lang="en-US" sz="2800" i="1" baseline="-25000" smtClean="0">
                        <a:solidFill>
                          <a:srgbClr val="21245F"/>
                        </a:solidFill>
                        <a:latin typeface="Cambria Math"/>
                        <a:ea typeface="Cambria Math"/>
                      </a:rPr>
                      <m:t>𝑏</m:t>
                    </m:r>
                  </m:oMath>
                </a14:m>
                <a:r>
                  <a:rPr lang="en-US" sz="2800" dirty="0">
                    <a:solidFill>
                      <a:srgbClr val="21245F"/>
                    </a:solidFill>
                  </a:rPr>
                  <a:t> = </a:t>
                </a:r>
                <a14:m>
                  <m:oMath xmlns:m="http://schemas.openxmlformats.org/officeDocument/2006/math">
                    <m:f>
                      <m:fPr>
                        <m:ctrlPr>
                          <a:rPr lang="en-US" sz="2800" i="1">
                            <a:solidFill>
                              <a:srgbClr val="21245F"/>
                            </a:solidFill>
                            <a:latin typeface="Cambria Math" panose="02040503050406030204" pitchFamily="18" charset="0"/>
                            <a:ea typeface="Cambria Math"/>
                          </a:rPr>
                        </m:ctrlPr>
                      </m:fPr>
                      <m:num>
                        <m:r>
                          <a:rPr lang="en-US" sz="2800" i="1" smtClean="0">
                            <a:solidFill>
                              <a:srgbClr val="21245F"/>
                            </a:solidFill>
                            <a:latin typeface="Cambria Math"/>
                            <a:ea typeface="Cambria Math"/>
                          </a:rPr>
                          <m:t>6</m:t>
                        </m:r>
                      </m:num>
                      <m:den>
                        <m:r>
                          <a:rPr lang="en-US" sz="2800" i="1" smtClean="0">
                            <a:solidFill>
                              <a:srgbClr val="21245F"/>
                            </a:solidFill>
                            <a:latin typeface="Cambria Math"/>
                            <a:ea typeface="Cambria Math"/>
                          </a:rPr>
                          <m:t>𝑡</m:t>
                        </m:r>
                        <m:r>
                          <a:rPr lang="en-US" sz="2800" i="1" baseline="30000" smtClean="0">
                            <a:solidFill>
                              <a:srgbClr val="21245F"/>
                            </a:solidFill>
                            <a:latin typeface="Cambria Math"/>
                            <a:ea typeface="Cambria Math"/>
                          </a:rPr>
                          <m:t>2</m:t>
                        </m:r>
                      </m:den>
                    </m:f>
                    <m:r>
                      <a:rPr lang="en-US" sz="2800" i="1" smtClean="0">
                        <a:solidFill>
                          <a:srgbClr val="21245F"/>
                        </a:solidFill>
                        <a:latin typeface="Cambria Math"/>
                        <a:ea typeface="Cambria Math"/>
                      </a:rPr>
                      <m:t> </m:t>
                    </m:r>
                    <m:nary>
                      <m:naryPr>
                        <m:limLoc m:val="undOvr"/>
                        <m:ctrlPr>
                          <a:rPr lang="en-US" sz="2800" i="1" smtClean="0">
                            <a:solidFill>
                              <a:srgbClr val="21245F"/>
                            </a:solidFill>
                            <a:latin typeface="Cambria Math" panose="02040503050406030204" pitchFamily="18" charset="0"/>
                            <a:ea typeface="Cambria Math"/>
                          </a:rPr>
                        </m:ctrlPr>
                      </m:naryPr>
                      <m:sub>
                        <m:r>
                          <m:rPr>
                            <m:brk m:alnAt="24"/>
                          </m:rPr>
                          <a:rPr lang="en-US" sz="2800" i="1" smtClean="0">
                            <a:solidFill>
                              <a:srgbClr val="21245F"/>
                            </a:solidFill>
                            <a:latin typeface="Cambria Math"/>
                            <a:ea typeface="Cambria Math"/>
                          </a:rPr>
                          <m:t>0</m:t>
                        </m:r>
                      </m:sub>
                      <m:sup>
                        <m:r>
                          <a:rPr lang="en-US" sz="2800" i="1" smtClean="0">
                            <a:solidFill>
                              <a:srgbClr val="21245F"/>
                            </a:solidFill>
                            <a:latin typeface="Cambria Math"/>
                            <a:ea typeface="Cambria Math"/>
                          </a:rPr>
                          <m:t>𝑡</m:t>
                        </m:r>
                      </m:sup>
                      <m:e>
                        <m:r>
                          <a:rPr lang="en-US" sz="2800" i="1" smtClean="0">
                            <a:solidFill>
                              <a:srgbClr val="21245F"/>
                            </a:solidFill>
                            <a:latin typeface="Cambria Math"/>
                            <a:ea typeface="Cambria Math"/>
                          </a:rPr>
                          <m:t>𝜎</m:t>
                        </m:r>
                        <m:r>
                          <a:rPr lang="en-US" sz="2800" i="1" smtClean="0">
                            <a:solidFill>
                              <a:srgbClr val="21245F"/>
                            </a:solidFill>
                            <a:latin typeface="Cambria Math"/>
                            <a:ea typeface="Cambria Math"/>
                          </a:rPr>
                          <m:t> </m:t>
                        </m:r>
                        <m:d>
                          <m:dPr>
                            <m:begChr m:val="["/>
                            <m:endChr m:val="]"/>
                            <m:ctrlPr>
                              <a:rPr lang="en-US" sz="2800" i="1" smtClean="0">
                                <a:solidFill>
                                  <a:srgbClr val="21245F"/>
                                </a:solidFill>
                                <a:latin typeface="Cambria Math" panose="02040503050406030204" pitchFamily="18" charset="0"/>
                                <a:ea typeface="Cambria Math"/>
                              </a:rPr>
                            </m:ctrlPr>
                          </m:dPr>
                          <m:e>
                            <m:f>
                              <m:fPr>
                                <m:ctrlPr>
                                  <a:rPr lang="en-US" sz="2800" i="1" smtClean="0">
                                    <a:solidFill>
                                      <a:srgbClr val="21245F"/>
                                    </a:solidFill>
                                    <a:latin typeface="Cambria Math" panose="02040503050406030204" pitchFamily="18" charset="0"/>
                                    <a:ea typeface="Cambria Math"/>
                                  </a:rPr>
                                </m:ctrlPr>
                              </m:fPr>
                              <m:num>
                                <m:r>
                                  <a:rPr lang="en-US" sz="2800" i="1" smtClean="0">
                                    <a:solidFill>
                                      <a:srgbClr val="21245F"/>
                                    </a:solidFill>
                                    <a:latin typeface="Cambria Math"/>
                                    <a:ea typeface="Cambria Math"/>
                                  </a:rPr>
                                  <m:t>𝑡</m:t>
                                </m:r>
                              </m:num>
                              <m:den>
                                <m:r>
                                  <a:rPr lang="en-US" sz="2800" i="1" smtClean="0">
                                    <a:solidFill>
                                      <a:srgbClr val="21245F"/>
                                    </a:solidFill>
                                    <a:latin typeface="Cambria Math"/>
                                    <a:ea typeface="Cambria Math"/>
                                  </a:rPr>
                                  <m:t>2</m:t>
                                </m:r>
                              </m:den>
                            </m:f>
                            <m:r>
                              <a:rPr lang="en-US" sz="2800" i="1" smtClean="0">
                                <a:solidFill>
                                  <a:srgbClr val="21245F"/>
                                </a:solidFill>
                                <a:latin typeface="Cambria Math"/>
                                <a:ea typeface="Cambria Math"/>
                              </a:rPr>
                              <m:t>−</m:t>
                            </m:r>
                            <m:r>
                              <a:rPr lang="en-US" sz="2800" i="1" smtClean="0">
                                <a:solidFill>
                                  <a:srgbClr val="21245F"/>
                                </a:solidFill>
                                <a:latin typeface="Cambria Math"/>
                                <a:ea typeface="Cambria Math"/>
                              </a:rPr>
                              <m:t>𝑥</m:t>
                            </m:r>
                          </m:e>
                        </m:d>
                        <m:r>
                          <a:rPr lang="en-US" sz="2800" i="1" smtClean="0">
                            <a:solidFill>
                              <a:srgbClr val="21245F"/>
                            </a:solidFill>
                            <a:latin typeface="Cambria Math"/>
                            <a:ea typeface="Cambria Math"/>
                          </a:rPr>
                          <m:t>𝑑𝑥</m:t>
                        </m:r>
                      </m:e>
                    </m:nary>
                  </m:oMath>
                </a14:m>
                <a:endParaRPr lang="en-US" dirty="0">
                  <a:solidFill>
                    <a:srgbClr val="21245F"/>
                  </a:solidFill>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1224371" y="1602635"/>
                <a:ext cx="3829878" cy="734047"/>
              </a:xfrm>
              <a:prstGeom prst="rect">
                <a:avLst/>
              </a:prstGeom>
              <a:blipFill rotWithShape="1">
                <a:blip r:embed="rId3"/>
                <a:stretch>
                  <a:fillRect b="-10000"/>
                </a:stretch>
              </a:blipFill>
            </p:spPr>
            <p:txBody>
              <a:bodyPr/>
              <a:lstStyle/>
              <a:p>
                <a:r>
                  <a:rPr lang="en-US">
                    <a:noFill/>
                  </a:rPr>
                  <a:t> </a:t>
                </a:r>
              </a:p>
            </p:txBody>
          </p:sp>
        </mc:Fallback>
      </mc:AlternateContent>
      <p:cxnSp>
        <p:nvCxnSpPr>
          <p:cNvPr id="13" name="Straight Arrow Connector 12"/>
          <p:cNvCxnSpPr/>
          <p:nvPr/>
        </p:nvCxnSpPr>
        <p:spPr>
          <a:xfrm>
            <a:off x="5185867" y="2593033"/>
            <a:ext cx="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nvGrpSpPr>
          <p:cNvPr id="10" name="Group 9"/>
          <p:cNvGrpSpPr/>
          <p:nvPr/>
        </p:nvGrpSpPr>
        <p:grpSpPr>
          <a:xfrm>
            <a:off x="5029199" y="2590800"/>
            <a:ext cx="3606967" cy="3324656"/>
            <a:chOff x="3334447" y="2743200"/>
            <a:chExt cx="5301720" cy="3553256"/>
          </a:xfrm>
        </p:grpSpPr>
        <p:pic>
          <p:nvPicPr>
            <p:cNvPr id="14" name="Pictur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34447" y="2945561"/>
              <a:ext cx="4685048" cy="3350895"/>
            </a:xfrm>
            <a:prstGeom prst="rect">
              <a:avLst/>
            </a:prstGeom>
          </p:spPr>
        </p:pic>
        <p:sp>
          <p:nvSpPr>
            <p:cNvPr id="15" name="TextBox 14"/>
            <p:cNvSpPr txBox="1"/>
            <p:nvPr/>
          </p:nvSpPr>
          <p:spPr>
            <a:xfrm>
              <a:off x="7827818" y="2743200"/>
              <a:ext cx="655949" cy="461665"/>
            </a:xfrm>
            <a:prstGeom prst="rect">
              <a:avLst/>
            </a:prstGeom>
            <a:noFill/>
          </p:spPr>
          <p:txBody>
            <a:bodyPr wrap="none" rtlCol="0">
              <a:spAutoFit/>
            </a:bodyPr>
            <a:lstStyle/>
            <a:p>
              <a:r>
                <a:rPr lang="en-US" sz="2400" dirty="0">
                  <a:solidFill>
                    <a:srgbClr val="21245F"/>
                  </a:solidFill>
                  <a:latin typeface="Symbol" pitchFamily="18" charset="2"/>
                </a:rPr>
                <a:t>s</a:t>
              </a:r>
              <a:r>
                <a:rPr lang="en-US" sz="2400" baseline="-25000" dirty="0">
                  <a:solidFill>
                    <a:srgbClr val="21245F"/>
                  </a:solidFill>
                </a:rPr>
                <a:t>top</a:t>
              </a:r>
            </a:p>
          </p:txBody>
        </p:sp>
        <p:sp>
          <p:nvSpPr>
            <p:cNvPr id="16" name="TextBox 15"/>
            <p:cNvSpPr txBox="1"/>
            <p:nvPr/>
          </p:nvSpPr>
          <p:spPr>
            <a:xfrm>
              <a:off x="7980218" y="4953000"/>
              <a:ext cx="655949" cy="461665"/>
            </a:xfrm>
            <a:prstGeom prst="rect">
              <a:avLst/>
            </a:prstGeom>
            <a:noFill/>
          </p:spPr>
          <p:txBody>
            <a:bodyPr wrap="none" rtlCol="0">
              <a:spAutoFit/>
            </a:bodyPr>
            <a:lstStyle/>
            <a:p>
              <a:r>
                <a:rPr lang="en-US" sz="2400" dirty="0" err="1">
                  <a:solidFill>
                    <a:srgbClr val="21245F"/>
                  </a:solidFill>
                  <a:latin typeface="Symbol" pitchFamily="18" charset="2"/>
                </a:rPr>
                <a:t>s</a:t>
              </a:r>
              <a:r>
                <a:rPr lang="en-US" sz="2400" baseline="-25000" dirty="0" err="1">
                  <a:solidFill>
                    <a:srgbClr val="21245F"/>
                  </a:solidFill>
                </a:rPr>
                <a:t>bot</a:t>
              </a:r>
              <a:endParaRPr lang="en-US" sz="2400" baseline="-25000" dirty="0">
                <a:solidFill>
                  <a:srgbClr val="21245F"/>
                </a:solidFill>
              </a:endParaRPr>
            </a:p>
          </p:txBody>
        </p:sp>
        <p:cxnSp>
          <p:nvCxnSpPr>
            <p:cNvPr id="17" name="Straight Arrow Connector 16"/>
            <p:cNvCxnSpPr>
              <a:stCxn id="15" idx="1"/>
              <a:endCxn id="15" idx="1"/>
            </p:cNvCxnSpPr>
            <p:nvPr/>
          </p:nvCxnSpPr>
          <p:spPr>
            <a:xfrm>
              <a:off x="7827818" y="2974033"/>
              <a:ext cx="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a:off x="7185186" y="3084786"/>
              <a:ext cx="630382" cy="139641"/>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a:off x="7337586" y="5334545"/>
              <a:ext cx="630382" cy="15185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20" name="Group 19"/>
          <p:cNvGrpSpPr/>
          <p:nvPr/>
        </p:nvGrpSpPr>
        <p:grpSpPr>
          <a:xfrm>
            <a:off x="838200" y="2590800"/>
            <a:ext cx="3865418" cy="3046095"/>
            <a:chOff x="4114800" y="2971800"/>
            <a:chExt cx="4170218" cy="3350895"/>
          </a:xfrm>
        </p:grpSpPr>
        <p:pic>
          <p:nvPicPr>
            <p:cNvPr id="21" name="Picture 20"/>
            <p:cNvPicPr/>
            <p:nvPr/>
          </p:nvPicPr>
          <p:blipFill>
            <a:blip r:embed="rId5"/>
            <a:stretch>
              <a:fillRect/>
            </a:stretch>
          </p:blipFill>
          <p:spPr>
            <a:xfrm>
              <a:off x="4114800" y="2971800"/>
              <a:ext cx="3924300" cy="3350895"/>
            </a:xfrm>
            <a:prstGeom prst="rect">
              <a:avLst/>
            </a:prstGeom>
          </p:spPr>
        </p:pic>
        <p:cxnSp>
          <p:nvCxnSpPr>
            <p:cNvPr id="22" name="Straight Arrow Connector 21"/>
            <p:cNvCxnSpPr/>
            <p:nvPr/>
          </p:nvCxnSpPr>
          <p:spPr>
            <a:xfrm>
              <a:off x="8285018" y="2974033"/>
              <a:ext cx="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nvGrpSpPr>
            <p:cNvPr id="23" name="Group 22"/>
            <p:cNvGrpSpPr/>
            <p:nvPr/>
          </p:nvGrpSpPr>
          <p:grpSpPr>
            <a:xfrm>
              <a:off x="5600700" y="4229100"/>
              <a:ext cx="914400" cy="228600"/>
              <a:chOff x="6400800" y="4572000"/>
              <a:chExt cx="914400" cy="228600"/>
            </a:xfrm>
          </p:grpSpPr>
          <p:cxnSp>
            <p:nvCxnSpPr>
              <p:cNvPr id="45" name="Straight Connector 44"/>
              <p:cNvCxnSpPr/>
              <p:nvPr/>
            </p:nvCxnSpPr>
            <p:spPr>
              <a:xfrm>
                <a:off x="6400800" y="4724400"/>
                <a:ext cx="6096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flipV="1">
                <a:off x="7010400" y="4648200"/>
                <a:ext cx="304800" cy="1524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V="1">
                <a:off x="6400800" y="4572000"/>
                <a:ext cx="304800" cy="1524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6705600" y="4572000"/>
                <a:ext cx="6096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6581775" y="4648200"/>
                <a:ext cx="533400" cy="76200"/>
              </a:xfrm>
              <a:prstGeom prst="line">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V="1">
                <a:off x="6724650" y="4610100"/>
                <a:ext cx="228600" cy="152400"/>
              </a:xfrm>
              <a:prstGeom prst="line">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24" name="Group 23"/>
            <p:cNvGrpSpPr/>
            <p:nvPr/>
          </p:nvGrpSpPr>
          <p:grpSpPr>
            <a:xfrm>
              <a:off x="5591175" y="4486275"/>
              <a:ext cx="914400" cy="228600"/>
              <a:chOff x="6400800" y="4572000"/>
              <a:chExt cx="914400" cy="228600"/>
            </a:xfrm>
          </p:grpSpPr>
          <p:cxnSp>
            <p:nvCxnSpPr>
              <p:cNvPr id="39" name="Straight Connector 38"/>
              <p:cNvCxnSpPr/>
              <p:nvPr/>
            </p:nvCxnSpPr>
            <p:spPr>
              <a:xfrm>
                <a:off x="6400800" y="4724400"/>
                <a:ext cx="6096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V="1">
                <a:off x="7010400" y="4648200"/>
                <a:ext cx="304800" cy="1524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V="1">
                <a:off x="6400800" y="4572000"/>
                <a:ext cx="304800" cy="1524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6705600" y="4572000"/>
                <a:ext cx="6096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6581775" y="4648200"/>
                <a:ext cx="533400" cy="76200"/>
              </a:xfrm>
              <a:prstGeom prst="line">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V="1">
                <a:off x="6724650" y="4610100"/>
                <a:ext cx="228600" cy="152400"/>
              </a:xfrm>
              <a:prstGeom prst="line">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25" name="Group 24"/>
            <p:cNvGrpSpPr/>
            <p:nvPr/>
          </p:nvGrpSpPr>
          <p:grpSpPr>
            <a:xfrm>
              <a:off x="5619750" y="4714875"/>
              <a:ext cx="914400" cy="228600"/>
              <a:chOff x="6400800" y="4572000"/>
              <a:chExt cx="914400" cy="228600"/>
            </a:xfrm>
          </p:grpSpPr>
          <p:cxnSp>
            <p:nvCxnSpPr>
              <p:cNvPr id="33" name="Straight Connector 32"/>
              <p:cNvCxnSpPr/>
              <p:nvPr/>
            </p:nvCxnSpPr>
            <p:spPr>
              <a:xfrm>
                <a:off x="6400800" y="4724400"/>
                <a:ext cx="6096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V="1">
                <a:off x="7010400" y="4648200"/>
                <a:ext cx="304800" cy="1524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V="1">
                <a:off x="6400800" y="4572000"/>
                <a:ext cx="304800" cy="1524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6705600" y="4572000"/>
                <a:ext cx="6096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6581775" y="4648200"/>
                <a:ext cx="533400" cy="76200"/>
              </a:xfrm>
              <a:prstGeom prst="line">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V="1">
                <a:off x="6724650" y="4610100"/>
                <a:ext cx="228600" cy="152400"/>
              </a:xfrm>
              <a:prstGeom prst="line">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26" name="Group 25"/>
            <p:cNvGrpSpPr/>
            <p:nvPr/>
          </p:nvGrpSpPr>
          <p:grpSpPr>
            <a:xfrm>
              <a:off x="5600700" y="4933950"/>
              <a:ext cx="914400" cy="228600"/>
              <a:chOff x="6400800" y="4572000"/>
              <a:chExt cx="914400" cy="228600"/>
            </a:xfrm>
          </p:grpSpPr>
          <p:cxnSp>
            <p:nvCxnSpPr>
              <p:cNvPr id="27" name="Straight Connector 26"/>
              <p:cNvCxnSpPr/>
              <p:nvPr/>
            </p:nvCxnSpPr>
            <p:spPr>
              <a:xfrm>
                <a:off x="6400800" y="4724400"/>
                <a:ext cx="6096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V="1">
                <a:off x="7010400" y="4648200"/>
                <a:ext cx="304800" cy="1524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V="1">
                <a:off x="6400800" y="4572000"/>
                <a:ext cx="304800" cy="1524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6705600" y="4572000"/>
                <a:ext cx="6096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6581775" y="4648200"/>
                <a:ext cx="533400" cy="76200"/>
              </a:xfrm>
              <a:prstGeom prst="line">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V="1">
                <a:off x="6724650" y="4610100"/>
                <a:ext cx="228600" cy="152400"/>
              </a:xfrm>
              <a:prstGeom prst="line">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grpSp>
      <p:sp>
        <p:nvSpPr>
          <p:cNvPr id="51" name="TextBox 50"/>
          <p:cNvSpPr txBox="1"/>
          <p:nvPr/>
        </p:nvSpPr>
        <p:spPr>
          <a:xfrm>
            <a:off x="1371600" y="5791200"/>
            <a:ext cx="5211748" cy="369332"/>
          </a:xfrm>
          <a:prstGeom prst="rect">
            <a:avLst/>
          </a:prstGeom>
          <a:noFill/>
        </p:spPr>
        <p:txBody>
          <a:bodyPr wrap="none" rtlCol="0">
            <a:spAutoFit/>
          </a:bodyPr>
          <a:lstStyle/>
          <a:p>
            <a:r>
              <a:rPr lang="en-US" dirty="0"/>
              <a:t>The linearized stress is a 2D tensor, </a:t>
            </a:r>
            <a:r>
              <a:rPr lang="en-US" dirty="0" err="1"/>
              <a:t>S</a:t>
            </a:r>
            <a:r>
              <a:rPr lang="en-US" baseline="-25000" dirty="0" err="1"/>
              <a:t>tt</a:t>
            </a:r>
            <a:r>
              <a:rPr lang="en-US" dirty="0"/>
              <a:t>, S</a:t>
            </a:r>
            <a:r>
              <a:rPr lang="en-US" baseline="-25000" dirty="0"/>
              <a:t>ee</a:t>
            </a:r>
            <a:r>
              <a:rPr lang="en-US" dirty="0"/>
              <a:t>, S</a:t>
            </a:r>
            <a:r>
              <a:rPr lang="en-US" baseline="-25000" dirty="0"/>
              <a:t>et</a:t>
            </a:r>
          </a:p>
        </p:txBody>
      </p:sp>
    </p:spTree>
    <p:extLst>
      <p:ext uri="{BB962C8B-B14F-4D97-AF65-F5344CB8AC3E}">
        <p14:creationId xmlns:p14="http://schemas.microsoft.com/office/powerpoint/2010/main" val="39394498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2000" dirty="0"/>
              <a:t>Stresses Calculated Directly by the Finite Element Model</a:t>
            </a:r>
          </a:p>
        </p:txBody>
      </p:sp>
      <p:grpSp>
        <p:nvGrpSpPr>
          <p:cNvPr id="9" name="Group 8"/>
          <p:cNvGrpSpPr/>
          <p:nvPr/>
        </p:nvGrpSpPr>
        <p:grpSpPr>
          <a:xfrm>
            <a:off x="534968" y="692696"/>
            <a:ext cx="6932632" cy="5403304"/>
            <a:chOff x="534968" y="692696"/>
            <a:chExt cx="7192942" cy="5919612"/>
          </a:xfrm>
        </p:grpSpPr>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22928" y="699768"/>
              <a:ext cx="3392718" cy="2859272"/>
            </a:xfrm>
            <a:prstGeom prst="rect">
              <a:avLst/>
            </a:prstGeom>
          </p:spPr>
        </p:pic>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4968" y="692696"/>
              <a:ext cx="3392718" cy="2859272"/>
            </a:xfrm>
            <a:prstGeom prst="rect">
              <a:avLst/>
            </a:prstGeom>
          </p:spPr>
        </p:pic>
        <p:pic>
          <p:nvPicPr>
            <p:cNvPr id="13" name="Picture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9552" y="3753036"/>
              <a:ext cx="3392718" cy="2859272"/>
            </a:xfrm>
            <a:prstGeom prst="rect">
              <a:avLst/>
            </a:prstGeom>
          </p:spPr>
        </p:pic>
        <p:pic>
          <p:nvPicPr>
            <p:cNvPr id="14" name="Picture 1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335192" y="3753036"/>
              <a:ext cx="3392718" cy="2859272"/>
            </a:xfrm>
            <a:prstGeom prst="rect">
              <a:avLst/>
            </a:prstGeom>
          </p:spPr>
        </p:pic>
        <p:sp>
          <p:nvSpPr>
            <p:cNvPr id="5" name="TextBox 4"/>
            <p:cNvSpPr txBox="1"/>
            <p:nvPr/>
          </p:nvSpPr>
          <p:spPr>
            <a:xfrm>
              <a:off x="609600" y="981075"/>
              <a:ext cx="1144865" cy="307777"/>
            </a:xfrm>
            <a:prstGeom prst="rect">
              <a:avLst/>
            </a:prstGeom>
            <a:noFill/>
          </p:spPr>
          <p:txBody>
            <a:bodyPr wrap="none" rtlCol="0">
              <a:spAutoFit/>
            </a:bodyPr>
            <a:lstStyle/>
            <a:p>
              <a:r>
                <a:rPr lang="en-US" sz="1400" dirty="0" err="1">
                  <a:solidFill>
                    <a:schemeClr val="bg1"/>
                  </a:solidFill>
                </a:rPr>
                <a:t>Smax</a:t>
              </a:r>
              <a:r>
                <a:rPr lang="en-US" sz="1400" dirty="0">
                  <a:solidFill>
                    <a:schemeClr val="bg1"/>
                  </a:solidFill>
                </a:rPr>
                <a:t> = 133</a:t>
              </a:r>
            </a:p>
          </p:txBody>
        </p:sp>
        <p:sp>
          <p:nvSpPr>
            <p:cNvPr id="10" name="TextBox 9"/>
            <p:cNvSpPr txBox="1"/>
            <p:nvPr/>
          </p:nvSpPr>
          <p:spPr>
            <a:xfrm>
              <a:off x="4419600" y="1009650"/>
              <a:ext cx="1144865" cy="307777"/>
            </a:xfrm>
            <a:prstGeom prst="rect">
              <a:avLst/>
            </a:prstGeom>
            <a:noFill/>
          </p:spPr>
          <p:txBody>
            <a:bodyPr wrap="none" rtlCol="0">
              <a:spAutoFit/>
            </a:bodyPr>
            <a:lstStyle/>
            <a:p>
              <a:r>
                <a:rPr lang="en-US" sz="1400" dirty="0" err="1">
                  <a:solidFill>
                    <a:schemeClr val="bg1"/>
                  </a:solidFill>
                </a:rPr>
                <a:t>Smax</a:t>
              </a:r>
              <a:r>
                <a:rPr lang="en-US" sz="1400" dirty="0">
                  <a:solidFill>
                    <a:schemeClr val="bg1"/>
                  </a:solidFill>
                </a:rPr>
                <a:t> = 142</a:t>
              </a:r>
            </a:p>
          </p:txBody>
        </p:sp>
        <p:sp>
          <p:nvSpPr>
            <p:cNvPr id="15" name="TextBox 14"/>
            <p:cNvSpPr txBox="1"/>
            <p:nvPr/>
          </p:nvSpPr>
          <p:spPr>
            <a:xfrm>
              <a:off x="609600" y="4038600"/>
              <a:ext cx="1144865" cy="307777"/>
            </a:xfrm>
            <a:prstGeom prst="rect">
              <a:avLst/>
            </a:prstGeom>
            <a:noFill/>
          </p:spPr>
          <p:txBody>
            <a:bodyPr wrap="none" rtlCol="0">
              <a:spAutoFit/>
            </a:bodyPr>
            <a:lstStyle/>
            <a:p>
              <a:r>
                <a:rPr lang="en-US" sz="1400" dirty="0" err="1">
                  <a:solidFill>
                    <a:schemeClr val="bg1"/>
                  </a:solidFill>
                </a:rPr>
                <a:t>Smax</a:t>
              </a:r>
              <a:r>
                <a:rPr lang="en-US" sz="1400" dirty="0">
                  <a:solidFill>
                    <a:schemeClr val="bg1"/>
                  </a:solidFill>
                </a:rPr>
                <a:t> = 170</a:t>
              </a:r>
            </a:p>
          </p:txBody>
        </p:sp>
        <p:sp>
          <p:nvSpPr>
            <p:cNvPr id="16" name="TextBox 15"/>
            <p:cNvSpPr txBox="1"/>
            <p:nvPr/>
          </p:nvSpPr>
          <p:spPr>
            <a:xfrm>
              <a:off x="4419600" y="4038600"/>
              <a:ext cx="1144865" cy="307777"/>
            </a:xfrm>
            <a:prstGeom prst="rect">
              <a:avLst/>
            </a:prstGeom>
            <a:noFill/>
          </p:spPr>
          <p:txBody>
            <a:bodyPr wrap="none" rtlCol="0">
              <a:spAutoFit/>
            </a:bodyPr>
            <a:lstStyle/>
            <a:p>
              <a:r>
                <a:rPr lang="en-US" sz="1400" dirty="0" err="1">
                  <a:solidFill>
                    <a:schemeClr val="bg1"/>
                  </a:solidFill>
                </a:rPr>
                <a:t>Smax</a:t>
              </a:r>
              <a:r>
                <a:rPr lang="en-US" sz="1400" dirty="0">
                  <a:solidFill>
                    <a:schemeClr val="bg1"/>
                  </a:solidFill>
                </a:rPr>
                <a:t> = 252</a:t>
              </a:r>
            </a:p>
          </p:txBody>
        </p:sp>
      </p:grpSp>
    </p:spTree>
    <p:extLst>
      <p:ext uri="{BB962C8B-B14F-4D97-AF65-F5344CB8AC3E}">
        <p14:creationId xmlns:p14="http://schemas.microsoft.com/office/powerpoint/2010/main" val="19407308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2000" dirty="0"/>
              <a:t>Structural Stress from Stress Integration</a:t>
            </a:r>
          </a:p>
        </p:txBody>
      </p:sp>
      <p:grpSp>
        <p:nvGrpSpPr>
          <p:cNvPr id="5" name="Group 4"/>
          <p:cNvGrpSpPr/>
          <p:nvPr/>
        </p:nvGrpSpPr>
        <p:grpSpPr>
          <a:xfrm>
            <a:off x="539552" y="694944"/>
            <a:ext cx="6931152" cy="5404104"/>
            <a:chOff x="539552" y="699768"/>
            <a:chExt cx="7187656" cy="5920444"/>
          </a:xfrm>
        </p:grpSpPr>
        <p:pic>
          <p:nvPicPr>
            <p:cNvPr id="18" name="Picture 17"/>
            <p:cNvPicPr>
              <a:picLocks/>
            </p:cNvPicPr>
            <p:nvPr/>
          </p:nvPicPr>
          <p:blipFill>
            <a:blip r:embed="rId3">
              <a:extLst>
                <a:ext uri="{28A0092B-C50C-407E-A947-70E740481C1C}">
                  <a14:useLocalDpi xmlns:a14="http://schemas.microsoft.com/office/drawing/2010/main" val="0"/>
                </a:ext>
              </a:extLst>
            </a:blip>
            <a:stretch>
              <a:fillRect/>
            </a:stretch>
          </p:blipFill>
          <p:spPr>
            <a:xfrm>
              <a:off x="4340129" y="3764903"/>
              <a:ext cx="3387079" cy="2855309"/>
            </a:xfrm>
            <a:prstGeom prst="rect">
              <a:avLst/>
            </a:prstGeom>
          </p:spPr>
        </p:pic>
        <p:pic>
          <p:nvPicPr>
            <p:cNvPr id="17" name="Picture 16"/>
            <p:cNvPicPr>
              <a:picLocks/>
            </p:cNvPicPr>
            <p:nvPr/>
          </p:nvPicPr>
          <p:blipFill>
            <a:blip r:embed="rId4">
              <a:extLst>
                <a:ext uri="{28A0092B-C50C-407E-A947-70E740481C1C}">
                  <a14:useLocalDpi xmlns:a14="http://schemas.microsoft.com/office/drawing/2010/main" val="0"/>
                </a:ext>
              </a:extLst>
            </a:blip>
            <a:stretch>
              <a:fillRect/>
            </a:stretch>
          </p:blipFill>
          <p:spPr>
            <a:xfrm>
              <a:off x="539553" y="3757283"/>
              <a:ext cx="3387079" cy="2855309"/>
            </a:xfrm>
            <a:prstGeom prst="rect">
              <a:avLst/>
            </a:prstGeom>
          </p:spPr>
        </p:pic>
        <p:pic>
          <p:nvPicPr>
            <p:cNvPr id="15" name="Picture 14"/>
            <p:cNvPicPr>
              <a:picLocks/>
            </p:cNvPicPr>
            <p:nvPr/>
          </p:nvPicPr>
          <p:blipFill>
            <a:blip r:embed="rId5">
              <a:extLst>
                <a:ext uri="{28A0092B-C50C-407E-A947-70E740481C1C}">
                  <a14:useLocalDpi xmlns:a14="http://schemas.microsoft.com/office/drawing/2010/main" val="0"/>
                </a:ext>
              </a:extLst>
            </a:blip>
            <a:stretch>
              <a:fillRect/>
            </a:stretch>
          </p:blipFill>
          <p:spPr>
            <a:xfrm>
              <a:off x="4332509" y="700316"/>
              <a:ext cx="3387079" cy="2855309"/>
            </a:xfrm>
            <a:prstGeom prst="rect">
              <a:avLst/>
            </a:prstGeom>
          </p:spPr>
        </p:pic>
        <p:pic>
          <p:nvPicPr>
            <p:cNvPr id="16" name="Picture 15"/>
            <p:cNvPicPr>
              <a:picLocks/>
            </p:cNvPicPr>
            <p:nvPr/>
          </p:nvPicPr>
          <p:blipFill>
            <a:blip r:embed="rId6">
              <a:extLst>
                <a:ext uri="{28A0092B-C50C-407E-A947-70E740481C1C}">
                  <a14:useLocalDpi xmlns:a14="http://schemas.microsoft.com/office/drawing/2010/main" val="0"/>
                </a:ext>
              </a:extLst>
            </a:blip>
            <a:stretch>
              <a:fillRect/>
            </a:stretch>
          </p:blipFill>
          <p:spPr>
            <a:xfrm>
              <a:off x="539552" y="699768"/>
              <a:ext cx="3387079" cy="2855309"/>
            </a:xfrm>
            <a:prstGeom prst="rect">
              <a:avLst/>
            </a:prstGeom>
          </p:spPr>
        </p:pic>
        <p:sp>
          <p:nvSpPr>
            <p:cNvPr id="8" name="TextBox 7"/>
            <p:cNvSpPr txBox="1"/>
            <p:nvPr/>
          </p:nvSpPr>
          <p:spPr>
            <a:xfrm>
              <a:off x="609600" y="990600"/>
              <a:ext cx="1131528" cy="307777"/>
            </a:xfrm>
            <a:prstGeom prst="rect">
              <a:avLst/>
            </a:prstGeom>
            <a:noFill/>
          </p:spPr>
          <p:txBody>
            <a:bodyPr wrap="none" rtlCol="0">
              <a:spAutoFit/>
            </a:bodyPr>
            <a:lstStyle/>
            <a:p>
              <a:r>
                <a:rPr lang="en-US" sz="1400" dirty="0" err="1">
                  <a:solidFill>
                    <a:schemeClr val="bg1"/>
                  </a:solidFill>
                </a:rPr>
                <a:t>Smax</a:t>
              </a:r>
              <a:r>
                <a:rPr lang="en-US" sz="1400" dirty="0">
                  <a:solidFill>
                    <a:schemeClr val="bg1"/>
                  </a:solidFill>
                </a:rPr>
                <a:t> = 117</a:t>
              </a:r>
            </a:p>
          </p:txBody>
        </p:sp>
        <p:sp>
          <p:nvSpPr>
            <p:cNvPr id="9" name="TextBox 8"/>
            <p:cNvSpPr txBox="1"/>
            <p:nvPr/>
          </p:nvSpPr>
          <p:spPr>
            <a:xfrm>
              <a:off x="4419600" y="990600"/>
              <a:ext cx="1131528" cy="307777"/>
            </a:xfrm>
            <a:prstGeom prst="rect">
              <a:avLst/>
            </a:prstGeom>
            <a:noFill/>
          </p:spPr>
          <p:txBody>
            <a:bodyPr wrap="none" rtlCol="0">
              <a:spAutoFit/>
            </a:bodyPr>
            <a:lstStyle/>
            <a:p>
              <a:r>
                <a:rPr lang="en-US" sz="1400" dirty="0" err="1">
                  <a:solidFill>
                    <a:schemeClr val="bg1"/>
                  </a:solidFill>
                </a:rPr>
                <a:t>Smax</a:t>
              </a:r>
              <a:r>
                <a:rPr lang="en-US" sz="1400" dirty="0">
                  <a:solidFill>
                    <a:schemeClr val="bg1"/>
                  </a:solidFill>
                </a:rPr>
                <a:t> = 117</a:t>
              </a:r>
            </a:p>
          </p:txBody>
        </p:sp>
        <p:sp>
          <p:nvSpPr>
            <p:cNvPr id="10" name="TextBox 9"/>
            <p:cNvSpPr txBox="1"/>
            <p:nvPr/>
          </p:nvSpPr>
          <p:spPr>
            <a:xfrm>
              <a:off x="609600" y="4114800"/>
              <a:ext cx="1144865" cy="307777"/>
            </a:xfrm>
            <a:prstGeom prst="rect">
              <a:avLst/>
            </a:prstGeom>
            <a:noFill/>
          </p:spPr>
          <p:txBody>
            <a:bodyPr wrap="none" rtlCol="0">
              <a:spAutoFit/>
            </a:bodyPr>
            <a:lstStyle/>
            <a:p>
              <a:r>
                <a:rPr lang="en-US" sz="1400" dirty="0" err="1">
                  <a:solidFill>
                    <a:schemeClr val="bg1"/>
                  </a:solidFill>
                </a:rPr>
                <a:t>Smax</a:t>
              </a:r>
              <a:r>
                <a:rPr lang="en-US" sz="1400" dirty="0">
                  <a:solidFill>
                    <a:schemeClr val="bg1"/>
                  </a:solidFill>
                </a:rPr>
                <a:t> = 109</a:t>
              </a:r>
            </a:p>
          </p:txBody>
        </p:sp>
        <p:sp>
          <p:nvSpPr>
            <p:cNvPr id="11" name="TextBox 10"/>
            <p:cNvSpPr txBox="1"/>
            <p:nvPr/>
          </p:nvSpPr>
          <p:spPr>
            <a:xfrm>
              <a:off x="4419600" y="4038600"/>
              <a:ext cx="1131528" cy="307777"/>
            </a:xfrm>
            <a:prstGeom prst="rect">
              <a:avLst/>
            </a:prstGeom>
            <a:noFill/>
          </p:spPr>
          <p:txBody>
            <a:bodyPr wrap="none" rtlCol="0">
              <a:spAutoFit/>
            </a:bodyPr>
            <a:lstStyle/>
            <a:p>
              <a:r>
                <a:rPr lang="en-US" sz="1400" dirty="0" err="1">
                  <a:solidFill>
                    <a:schemeClr val="bg1"/>
                  </a:solidFill>
                </a:rPr>
                <a:t>Smax</a:t>
              </a:r>
              <a:r>
                <a:rPr lang="en-US" sz="1400" dirty="0">
                  <a:solidFill>
                    <a:schemeClr val="bg1"/>
                  </a:solidFill>
                </a:rPr>
                <a:t> = 115</a:t>
              </a:r>
            </a:p>
          </p:txBody>
        </p:sp>
      </p:grpSp>
    </p:spTree>
    <p:extLst>
      <p:ext uri="{BB962C8B-B14F-4D97-AF65-F5344CB8AC3E}">
        <p14:creationId xmlns:p14="http://schemas.microsoft.com/office/powerpoint/2010/main" val="31981269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a:t>Approach using FE Results</a:t>
            </a:r>
          </a:p>
        </p:txBody>
      </p:sp>
    </p:spTree>
    <p:extLst>
      <p:ext uri="{BB962C8B-B14F-4D97-AF65-F5344CB8AC3E}">
        <p14:creationId xmlns:p14="http://schemas.microsoft.com/office/powerpoint/2010/main" val="11448461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7"/>
          </p:nvPr>
        </p:nvSpPr>
        <p:spPr/>
        <p:txBody>
          <a:bodyPr/>
          <a:lstStyle/>
          <a:p>
            <a:r>
              <a:rPr lang="en-US" dirty="0"/>
              <a:t>Linear stresses allowing superposition</a:t>
            </a:r>
          </a:p>
          <a:p>
            <a:r>
              <a:rPr lang="en-US" dirty="0"/>
              <a:t>Mode 1 crack growth</a:t>
            </a:r>
          </a:p>
          <a:p>
            <a:r>
              <a:rPr lang="en-US" dirty="0"/>
              <a:t>Stress perpendicular to crack face</a:t>
            </a:r>
          </a:p>
          <a:p>
            <a:r>
              <a:rPr lang="en-US" dirty="0"/>
              <a:t>Primary loading modes tension &amp; bending</a:t>
            </a:r>
          </a:p>
          <a:p>
            <a:r>
              <a:rPr lang="en-US" dirty="0"/>
              <a:t>Crack stress profiles can be combined with superposition</a:t>
            </a:r>
          </a:p>
        </p:txBody>
      </p:sp>
      <p:sp>
        <p:nvSpPr>
          <p:cNvPr id="4" name="Title 3"/>
          <p:cNvSpPr>
            <a:spLocks noGrp="1"/>
          </p:cNvSpPr>
          <p:nvPr>
            <p:ph type="title"/>
          </p:nvPr>
        </p:nvSpPr>
        <p:spPr/>
        <p:txBody>
          <a:bodyPr/>
          <a:lstStyle/>
          <a:p>
            <a:r>
              <a:rPr lang="en-US" dirty="0"/>
              <a:t>Assumptions</a:t>
            </a:r>
          </a:p>
        </p:txBody>
      </p:sp>
      <p:grpSp>
        <p:nvGrpSpPr>
          <p:cNvPr id="7" name="Group 6"/>
          <p:cNvGrpSpPr/>
          <p:nvPr/>
        </p:nvGrpSpPr>
        <p:grpSpPr>
          <a:xfrm>
            <a:off x="1295400" y="2667000"/>
            <a:ext cx="4419600" cy="3359774"/>
            <a:chOff x="1752600" y="2050426"/>
            <a:chExt cx="4953000" cy="3816974"/>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28800" y="2050426"/>
              <a:ext cx="3810000" cy="3635644"/>
            </a:xfrm>
            <a:prstGeom prst="rect">
              <a:avLst/>
            </a:prstGeom>
          </p:spPr>
        </p:pic>
        <p:sp>
          <p:nvSpPr>
            <p:cNvPr id="6" name="Rectangle 5"/>
            <p:cNvSpPr/>
            <p:nvPr/>
          </p:nvSpPr>
          <p:spPr>
            <a:xfrm>
              <a:off x="1752600" y="5405735"/>
              <a:ext cx="4953000" cy="461665"/>
            </a:xfrm>
            <a:prstGeom prst="rect">
              <a:avLst/>
            </a:prstGeom>
            <a:solidFill>
              <a:schemeClr val="bg1"/>
            </a:solidFill>
          </p:spPr>
          <p:txBody>
            <a:bodyPr wrap="square">
              <a:spAutoFit/>
            </a:bodyPr>
            <a:lstStyle/>
            <a:p>
              <a:r>
                <a:rPr lang="en-US" sz="1200" dirty="0"/>
                <a:t>STRESS ANALYSIS and FATIGUE of welded structures</a:t>
              </a:r>
            </a:p>
            <a:p>
              <a:r>
                <a:rPr lang="en-US" sz="1200" dirty="0"/>
                <a:t>A. Chattopadhyay, G. Glinka, M. El-</a:t>
              </a:r>
              <a:r>
                <a:rPr lang="en-US" sz="1200" dirty="0" err="1"/>
                <a:t>Zein</a:t>
              </a:r>
              <a:r>
                <a:rPr lang="en-US" sz="1200" dirty="0"/>
                <a:t>, J. Qian and R. </a:t>
              </a:r>
              <a:r>
                <a:rPr lang="en-US" sz="1200" dirty="0" err="1"/>
                <a:t>Formas</a:t>
              </a:r>
              <a:endParaRPr lang="en-US" sz="1200" dirty="0"/>
            </a:p>
          </p:txBody>
        </p:sp>
      </p:grpSp>
    </p:spTree>
    <p:extLst>
      <p:ext uri="{BB962C8B-B14F-4D97-AF65-F5344CB8AC3E}">
        <p14:creationId xmlns:p14="http://schemas.microsoft.com/office/powerpoint/2010/main" val="30071791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Superposition to Create  Structural Stress History</a:t>
            </a:r>
          </a:p>
        </p:txBody>
      </p:sp>
      <p:grpSp>
        <p:nvGrpSpPr>
          <p:cNvPr id="27" name="Group 26"/>
          <p:cNvGrpSpPr/>
          <p:nvPr/>
        </p:nvGrpSpPr>
        <p:grpSpPr>
          <a:xfrm>
            <a:off x="762000" y="1605829"/>
            <a:ext cx="2419350" cy="1376360"/>
            <a:chOff x="1015649" y="2767054"/>
            <a:chExt cx="5442775" cy="3565166"/>
          </a:xfrm>
        </p:grpSpPr>
        <p:pic>
          <p:nvPicPr>
            <p:cNvPr id="19" name="Picture 18"/>
            <p:cNvPicPr/>
            <p:nvPr/>
          </p:nvPicPr>
          <p:blipFill>
            <a:blip r:embed="rId2"/>
            <a:stretch>
              <a:fillRect/>
            </a:stretch>
          </p:blipFill>
          <p:spPr>
            <a:xfrm>
              <a:off x="1015649" y="2981325"/>
              <a:ext cx="3924300" cy="3350895"/>
            </a:xfrm>
            <a:prstGeom prst="rect">
              <a:avLst/>
            </a:prstGeom>
          </p:spPr>
        </p:pic>
        <p:pic>
          <p:nvPicPr>
            <p:cNvPr id="21" name="Picture 20"/>
            <p:cNvPicPr>
              <a:picLocks noChangeAspect="1"/>
            </p:cNvPicPr>
            <p:nvPr/>
          </p:nvPicPr>
          <p:blipFill rotWithShape="1">
            <a:blip r:embed="rId3" cstate="print">
              <a:extLst>
                <a:ext uri="{28A0092B-C50C-407E-A947-70E740481C1C}">
                  <a14:useLocalDpi xmlns:a14="http://schemas.microsoft.com/office/drawing/2010/main" val="0"/>
                </a:ext>
              </a:extLst>
            </a:blip>
            <a:srcRect l="4" r="71310"/>
            <a:stretch/>
          </p:blipFill>
          <p:spPr>
            <a:xfrm>
              <a:off x="5029199" y="3161142"/>
              <a:ext cx="914400" cy="3135314"/>
            </a:xfrm>
            <a:prstGeom prst="rect">
              <a:avLst/>
            </a:prstGeom>
          </p:spPr>
        </p:pic>
        <p:sp>
          <p:nvSpPr>
            <p:cNvPr id="22" name="TextBox 21"/>
            <p:cNvSpPr txBox="1"/>
            <p:nvPr/>
          </p:nvSpPr>
          <p:spPr>
            <a:xfrm>
              <a:off x="5604700" y="2767054"/>
              <a:ext cx="853724" cy="762349"/>
            </a:xfrm>
            <a:prstGeom prst="rect">
              <a:avLst/>
            </a:prstGeom>
            <a:noFill/>
          </p:spPr>
          <p:txBody>
            <a:bodyPr wrap="none" rtlCol="0">
              <a:spAutoFit/>
            </a:bodyPr>
            <a:lstStyle/>
            <a:p>
              <a:pPr fontAlgn="auto">
                <a:spcBef>
                  <a:spcPts val="0"/>
                </a:spcBef>
                <a:spcAft>
                  <a:spcPts val="0"/>
                </a:spcAft>
              </a:pPr>
              <a:r>
                <a:rPr lang="en-US" sz="1200" b="0" dirty="0" err="1">
                  <a:solidFill>
                    <a:srgbClr val="21245F"/>
                  </a:solidFill>
                  <a:latin typeface="Symbol" pitchFamily="18" charset="2"/>
                </a:rPr>
                <a:t>s</a:t>
              </a:r>
              <a:r>
                <a:rPr lang="en-US" sz="1200" baseline="-25000" dirty="0" err="1">
                  <a:solidFill>
                    <a:srgbClr val="21245F"/>
                  </a:solidFill>
                  <a:latin typeface="Arial"/>
                </a:rPr>
                <a:t>m</a:t>
              </a:r>
              <a:endParaRPr lang="en-US" sz="1200" b="0" baseline="-25000" dirty="0">
                <a:solidFill>
                  <a:srgbClr val="21245F"/>
                </a:solidFill>
                <a:latin typeface="Arial"/>
              </a:endParaRPr>
            </a:p>
          </p:txBody>
        </p:sp>
        <p:cxnSp>
          <p:nvCxnSpPr>
            <p:cNvPr id="24" name="Straight Arrow Connector 23"/>
            <p:cNvCxnSpPr>
              <a:stCxn id="22" idx="1"/>
              <a:endCxn id="22" idx="1"/>
            </p:cNvCxnSpPr>
            <p:nvPr/>
          </p:nvCxnSpPr>
          <p:spPr>
            <a:xfrm>
              <a:off x="5604700" y="3148230"/>
              <a:ext cx="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a:off x="5344885" y="3200400"/>
              <a:ext cx="304799" cy="221667"/>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29" name="Group 28"/>
          <p:cNvGrpSpPr/>
          <p:nvPr/>
        </p:nvGrpSpPr>
        <p:grpSpPr>
          <a:xfrm>
            <a:off x="762002" y="2878086"/>
            <a:ext cx="2419350" cy="1376360"/>
            <a:chOff x="1015649" y="2767054"/>
            <a:chExt cx="5442775" cy="3565166"/>
          </a:xfrm>
        </p:grpSpPr>
        <p:pic>
          <p:nvPicPr>
            <p:cNvPr id="30" name="Picture 29"/>
            <p:cNvPicPr/>
            <p:nvPr/>
          </p:nvPicPr>
          <p:blipFill>
            <a:blip r:embed="rId2"/>
            <a:stretch>
              <a:fillRect/>
            </a:stretch>
          </p:blipFill>
          <p:spPr>
            <a:xfrm>
              <a:off x="1015649" y="2981325"/>
              <a:ext cx="3924300" cy="3350895"/>
            </a:xfrm>
            <a:prstGeom prst="rect">
              <a:avLst/>
            </a:prstGeom>
          </p:spPr>
        </p:pic>
        <p:pic>
          <p:nvPicPr>
            <p:cNvPr id="31" name="Picture 30"/>
            <p:cNvPicPr>
              <a:picLocks noChangeAspect="1"/>
            </p:cNvPicPr>
            <p:nvPr/>
          </p:nvPicPr>
          <p:blipFill rotWithShape="1">
            <a:blip r:embed="rId3" cstate="print">
              <a:extLst>
                <a:ext uri="{28A0092B-C50C-407E-A947-70E740481C1C}">
                  <a14:useLocalDpi xmlns:a14="http://schemas.microsoft.com/office/drawing/2010/main" val="0"/>
                </a:ext>
              </a:extLst>
            </a:blip>
            <a:srcRect l="4" r="71310"/>
            <a:stretch/>
          </p:blipFill>
          <p:spPr>
            <a:xfrm>
              <a:off x="5029199" y="3161142"/>
              <a:ext cx="914400" cy="3135314"/>
            </a:xfrm>
            <a:prstGeom prst="rect">
              <a:avLst/>
            </a:prstGeom>
          </p:spPr>
        </p:pic>
        <p:sp>
          <p:nvSpPr>
            <p:cNvPr id="32" name="TextBox 31"/>
            <p:cNvSpPr txBox="1"/>
            <p:nvPr/>
          </p:nvSpPr>
          <p:spPr>
            <a:xfrm>
              <a:off x="5604700" y="2767054"/>
              <a:ext cx="853724" cy="762349"/>
            </a:xfrm>
            <a:prstGeom prst="rect">
              <a:avLst/>
            </a:prstGeom>
            <a:noFill/>
          </p:spPr>
          <p:txBody>
            <a:bodyPr wrap="none" rtlCol="0">
              <a:spAutoFit/>
            </a:bodyPr>
            <a:lstStyle/>
            <a:p>
              <a:pPr fontAlgn="auto">
                <a:spcBef>
                  <a:spcPts val="0"/>
                </a:spcBef>
                <a:spcAft>
                  <a:spcPts val="0"/>
                </a:spcAft>
              </a:pPr>
              <a:r>
                <a:rPr lang="en-US" sz="1200" b="0" dirty="0" err="1">
                  <a:solidFill>
                    <a:srgbClr val="21245F"/>
                  </a:solidFill>
                  <a:latin typeface="Symbol" pitchFamily="18" charset="2"/>
                </a:rPr>
                <a:t>s</a:t>
              </a:r>
              <a:r>
                <a:rPr lang="en-US" sz="1200" baseline="-25000" dirty="0" err="1">
                  <a:solidFill>
                    <a:srgbClr val="21245F"/>
                  </a:solidFill>
                  <a:latin typeface="Arial"/>
                </a:rPr>
                <a:t>m</a:t>
              </a:r>
              <a:endParaRPr lang="en-US" sz="1200" b="0" baseline="-25000" dirty="0">
                <a:solidFill>
                  <a:srgbClr val="21245F"/>
                </a:solidFill>
                <a:latin typeface="Arial"/>
              </a:endParaRPr>
            </a:p>
          </p:txBody>
        </p:sp>
        <p:cxnSp>
          <p:nvCxnSpPr>
            <p:cNvPr id="33" name="Straight Arrow Connector 32"/>
            <p:cNvCxnSpPr>
              <a:stCxn id="32" idx="1"/>
              <a:endCxn id="32" idx="1"/>
            </p:cNvCxnSpPr>
            <p:nvPr/>
          </p:nvCxnSpPr>
          <p:spPr>
            <a:xfrm>
              <a:off x="5604700" y="3148230"/>
              <a:ext cx="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H="1">
              <a:off x="5344885" y="3200400"/>
              <a:ext cx="304799" cy="221667"/>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35" name="Group 34"/>
          <p:cNvGrpSpPr/>
          <p:nvPr/>
        </p:nvGrpSpPr>
        <p:grpSpPr>
          <a:xfrm>
            <a:off x="762000" y="4115669"/>
            <a:ext cx="2419350" cy="1376360"/>
            <a:chOff x="1015649" y="2767054"/>
            <a:chExt cx="5442775" cy="3565166"/>
          </a:xfrm>
        </p:grpSpPr>
        <p:pic>
          <p:nvPicPr>
            <p:cNvPr id="36" name="Picture 35"/>
            <p:cNvPicPr/>
            <p:nvPr/>
          </p:nvPicPr>
          <p:blipFill>
            <a:blip r:embed="rId2"/>
            <a:stretch>
              <a:fillRect/>
            </a:stretch>
          </p:blipFill>
          <p:spPr>
            <a:xfrm>
              <a:off x="1015649" y="2981325"/>
              <a:ext cx="3924300" cy="3350895"/>
            </a:xfrm>
            <a:prstGeom prst="rect">
              <a:avLst/>
            </a:prstGeom>
          </p:spPr>
        </p:pic>
        <p:pic>
          <p:nvPicPr>
            <p:cNvPr id="37" name="Picture 36"/>
            <p:cNvPicPr>
              <a:picLocks noChangeAspect="1"/>
            </p:cNvPicPr>
            <p:nvPr/>
          </p:nvPicPr>
          <p:blipFill rotWithShape="1">
            <a:blip r:embed="rId3" cstate="print">
              <a:extLst>
                <a:ext uri="{28A0092B-C50C-407E-A947-70E740481C1C}">
                  <a14:useLocalDpi xmlns:a14="http://schemas.microsoft.com/office/drawing/2010/main" val="0"/>
                </a:ext>
              </a:extLst>
            </a:blip>
            <a:srcRect l="4" r="71310"/>
            <a:stretch/>
          </p:blipFill>
          <p:spPr>
            <a:xfrm>
              <a:off x="5029199" y="3161142"/>
              <a:ext cx="914400" cy="3135314"/>
            </a:xfrm>
            <a:prstGeom prst="rect">
              <a:avLst/>
            </a:prstGeom>
          </p:spPr>
        </p:pic>
        <p:sp>
          <p:nvSpPr>
            <p:cNvPr id="38" name="TextBox 37"/>
            <p:cNvSpPr txBox="1"/>
            <p:nvPr/>
          </p:nvSpPr>
          <p:spPr>
            <a:xfrm>
              <a:off x="5604700" y="2767054"/>
              <a:ext cx="853724" cy="762349"/>
            </a:xfrm>
            <a:prstGeom prst="rect">
              <a:avLst/>
            </a:prstGeom>
            <a:noFill/>
          </p:spPr>
          <p:txBody>
            <a:bodyPr wrap="none" rtlCol="0">
              <a:spAutoFit/>
            </a:bodyPr>
            <a:lstStyle/>
            <a:p>
              <a:pPr fontAlgn="auto">
                <a:spcBef>
                  <a:spcPts val="0"/>
                </a:spcBef>
                <a:spcAft>
                  <a:spcPts val="0"/>
                </a:spcAft>
              </a:pPr>
              <a:r>
                <a:rPr lang="en-US" sz="1200" b="0" dirty="0" err="1">
                  <a:solidFill>
                    <a:srgbClr val="21245F"/>
                  </a:solidFill>
                  <a:latin typeface="Symbol" pitchFamily="18" charset="2"/>
                </a:rPr>
                <a:t>s</a:t>
              </a:r>
              <a:r>
                <a:rPr lang="en-US" sz="1200" baseline="-25000" dirty="0" err="1">
                  <a:solidFill>
                    <a:srgbClr val="21245F"/>
                  </a:solidFill>
                  <a:latin typeface="Arial"/>
                </a:rPr>
                <a:t>m</a:t>
              </a:r>
              <a:endParaRPr lang="en-US" sz="1200" b="0" baseline="-25000" dirty="0">
                <a:solidFill>
                  <a:srgbClr val="21245F"/>
                </a:solidFill>
                <a:latin typeface="Arial"/>
              </a:endParaRPr>
            </a:p>
          </p:txBody>
        </p:sp>
        <p:cxnSp>
          <p:nvCxnSpPr>
            <p:cNvPr id="39" name="Straight Arrow Connector 38"/>
            <p:cNvCxnSpPr>
              <a:stCxn id="38" idx="1"/>
              <a:endCxn id="38" idx="1"/>
            </p:cNvCxnSpPr>
            <p:nvPr/>
          </p:nvCxnSpPr>
          <p:spPr>
            <a:xfrm>
              <a:off x="5604700" y="3148230"/>
              <a:ext cx="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flipH="1">
              <a:off x="5344885" y="3200400"/>
              <a:ext cx="304799" cy="221667"/>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62056" y="1975949"/>
            <a:ext cx="1913967" cy="3543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42" name="Straight Arrow Connector 41"/>
          <p:cNvCxnSpPr/>
          <p:nvPr/>
        </p:nvCxnSpPr>
        <p:spPr>
          <a:xfrm>
            <a:off x="2334189" y="2415459"/>
            <a:ext cx="239246" cy="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a:off x="2322796" y="3861215"/>
            <a:ext cx="0" cy="242887"/>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nvGrpSpPr>
          <p:cNvPr id="58" name="Group 57"/>
          <p:cNvGrpSpPr/>
          <p:nvPr/>
        </p:nvGrpSpPr>
        <p:grpSpPr>
          <a:xfrm>
            <a:off x="2117727" y="4763368"/>
            <a:ext cx="398743" cy="323849"/>
            <a:chOff x="3505200" y="1981200"/>
            <a:chExt cx="457200" cy="381000"/>
          </a:xfrm>
        </p:grpSpPr>
        <p:sp>
          <p:nvSpPr>
            <p:cNvPr id="59" name="Arc 58"/>
            <p:cNvSpPr/>
            <p:nvPr/>
          </p:nvSpPr>
          <p:spPr>
            <a:xfrm rot="5626574">
              <a:off x="3581400" y="1905000"/>
              <a:ext cx="304800" cy="457200"/>
            </a:xfrm>
            <a:prstGeom prst="arc">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0" name="Arc 59"/>
            <p:cNvSpPr/>
            <p:nvPr/>
          </p:nvSpPr>
          <p:spPr>
            <a:xfrm>
              <a:off x="3505200" y="1981200"/>
              <a:ext cx="457200" cy="381000"/>
            </a:xfrm>
            <a:prstGeom prst="arc">
              <a:avLst/>
            </a:pr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pic>
        <p:nvPicPr>
          <p:cNvPr id="5124"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96233" y="3367250"/>
            <a:ext cx="1913967" cy="2937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5"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27886" y="4577728"/>
            <a:ext cx="1913967" cy="3475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5" name="TextBox 54"/>
          <p:cNvSpPr txBox="1"/>
          <p:nvPr/>
        </p:nvSpPr>
        <p:spPr>
          <a:xfrm>
            <a:off x="2994962" y="2091610"/>
            <a:ext cx="354320" cy="392415"/>
          </a:xfrm>
          <a:prstGeom prst="rect">
            <a:avLst/>
          </a:prstGeom>
          <a:noFill/>
        </p:spPr>
        <p:txBody>
          <a:bodyPr wrap="none" rtlCol="0">
            <a:spAutoFit/>
          </a:bodyPr>
          <a:lstStyle/>
          <a:p>
            <a:r>
              <a:rPr lang="en-US" dirty="0"/>
              <a:t>X</a:t>
            </a:r>
          </a:p>
        </p:txBody>
      </p:sp>
      <p:sp>
        <p:nvSpPr>
          <p:cNvPr id="64" name="TextBox 63"/>
          <p:cNvSpPr txBox="1"/>
          <p:nvPr/>
        </p:nvSpPr>
        <p:spPr>
          <a:xfrm>
            <a:off x="2994962" y="3387007"/>
            <a:ext cx="354320" cy="392415"/>
          </a:xfrm>
          <a:prstGeom prst="rect">
            <a:avLst/>
          </a:prstGeom>
          <a:noFill/>
        </p:spPr>
        <p:txBody>
          <a:bodyPr wrap="none" rtlCol="0">
            <a:spAutoFit/>
          </a:bodyPr>
          <a:lstStyle/>
          <a:p>
            <a:r>
              <a:rPr lang="en-US" dirty="0"/>
              <a:t>X</a:t>
            </a:r>
          </a:p>
        </p:txBody>
      </p:sp>
      <p:sp>
        <p:nvSpPr>
          <p:cNvPr id="65" name="TextBox 64"/>
          <p:cNvSpPr txBox="1"/>
          <p:nvPr/>
        </p:nvSpPr>
        <p:spPr>
          <a:xfrm>
            <a:off x="2994962" y="4601443"/>
            <a:ext cx="354320" cy="392415"/>
          </a:xfrm>
          <a:prstGeom prst="rect">
            <a:avLst/>
          </a:prstGeom>
          <a:noFill/>
        </p:spPr>
        <p:txBody>
          <a:bodyPr wrap="none" rtlCol="0">
            <a:spAutoFit/>
          </a:bodyPr>
          <a:lstStyle/>
          <a:p>
            <a:r>
              <a:rPr lang="en-US" dirty="0"/>
              <a:t>X</a:t>
            </a:r>
          </a:p>
        </p:txBody>
      </p:sp>
      <p:sp>
        <p:nvSpPr>
          <p:cNvPr id="61" name="TextBox 60"/>
          <p:cNvSpPr txBox="1"/>
          <p:nvPr/>
        </p:nvSpPr>
        <p:spPr>
          <a:xfrm>
            <a:off x="5562600" y="1986829"/>
            <a:ext cx="319318" cy="369332"/>
          </a:xfrm>
          <a:prstGeom prst="rect">
            <a:avLst/>
          </a:prstGeom>
          <a:noFill/>
        </p:spPr>
        <p:txBody>
          <a:bodyPr wrap="none" rtlCol="0">
            <a:spAutoFit/>
          </a:bodyPr>
          <a:lstStyle/>
          <a:p>
            <a:r>
              <a:rPr lang="en-US" dirty="0"/>
              <a:t>=</a:t>
            </a:r>
          </a:p>
        </p:txBody>
      </p:sp>
      <p:sp>
        <p:nvSpPr>
          <p:cNvPr id="68" name="TextBox 67"/>
          <p:cNvSpPr txBox="1"/>
          <p:nvPr/>
        </p:nvSpPr>
        <p:spPr>
          <a:xfrm>
            <a:off x="5562598" y="3358429"/>
            <a:ext cx="319318" cy="369332"/>
          </a:xfrm>
          <a:prstGeom prst="rect">
            <a:avLst/>
          </a:prstGeom>
          <a:noFill/>
        </p:spPr>
        <p:txBody>
          <a:bodyPr wrap="none" rtlCol="0">
            <a:spAutoFit/>
          </a:bodyPr>
          <a:lstStyle/>
          <a:p>
            <a:r>
              <a:rPr lang="en-US" dirty="0"/>
              <a:t>=</a:t>
            </a:r>
          </a:p>
        </p:txBody>
      </p:sp>
      <p:sp>
        <p:nvSpPr>
          <p:cNvPr id="69" name="TextBox 68"/>
          <p:cNvSpPr txBox="1"/>
          <p:nvPr/>
        </p:nvSpPr>
        <p:spPr>
          <a:xfrm>
            <a:off x="5540826" y="4544973"/>
            <a:ext cx="304800" cy="381000"/>
          </a:xfrm>
          <a:prstGeom prst="rect">
            <a:avLst/>
          </a:prstGeom>
          <a:noFill/>
        </p:spPr>
        <p:txBody>
          <a:bodyPr wrap="square" rtlCol="0">
            <a:spAutoFit/>
          </a:bodyPr>
          <a:lstStyle/>
          <a:p>
            <a:r>
              <a:rPr lang="en-US" dirty="0"/>
              <a:t>=</a:t>
            </a:r>
          </a:p>
        </p:txBody>
      </p:sp>
      <p:pic>
        <p:nvPicPr>
          <p:cNvPr id="7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0" y="1986829"/>
            <a:ext cx="1913967" cy="3543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50428" y="3380201"/>
            <a:ext cx="1913967" cy="2937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2"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6000" y="4555859"/>
            <a:ext cx="1913967" cy="3475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2" name="TextBox 61"/>
          <p:cNvSpPr txBox="1"/>
          <p:nvPr/>
        </p:nvSpPr>
        <p:spPr>
          <a:xfrm>
            <a:off x="3810000" y="1758231"/>
            <a:ext cx="1170513" cy="261610"/>
          </a:xfrm>
          <a:prstGeom prst="rect">
            <a:avLst/>
          </a:prstGeom>
          <a:noFill/>
        </p:spPr>
        <p:txBody>
          <a:bodyPr wrap="none" rtlCol="0">
            <a:spAutoFit/>
          </a:bodyPr>
          <a:lstStyle/>
          <a:p>
            <a:r>
              <a:rPr lang="en-US" sz="1100" dirty="0"/>
              <a:t>lc1 force history</a:t>
            </a:r>
          </a:p>
        </p:txBody>
      </p:sp>
      <p:sp>
        <p:nvSpPr>
          <p:cNvPr id="74" name="TextBox 73"/>
          <p:cNvSpPr txBox="1"/>
          <p:nvPr/>
        </p:nvSpPr>
        <p:spPr>
          <a:xfrm>
            <a:off x="3810000" y="3086289"/>
            <a:ext cx="1170513" cy="261610"/>
          </a:xfrm>
          <a:prstGeom prst="rect">
            <a:avLst/>
          </a:prstGeom>
          <a:noFill/>
        </p:spPr>
        <p:txBody>
          <a:bodyPr wrap="none" rtlCol="0">
            <a:spAutoFit/>
          </a:bodyPr>
          <a:lstStyle/>
          <a:p>
            <a:r>
              <a:rPr lang="en-US" sz="1100" dirty="0"/>
              <a:t>lc2 force history</a:t>
            </a:r>
          </a:p>
        </p:txBody>
      </p:sp>
      <p:sp>
        <p:nvSpPr>
          <p:cNvPr id="75" name="TextBox 74"/>
          <p:cNvSpPr txBox="1"/>
          <p:nvPr/>
        </p:nvSpPr>
        <p:spPr>
          <a:xfrm>
            <a:off x="3810000" y="4294603"/>
            <a:ext cx="1366080" cy="261610"/>
          </a:xfrm>
          <a:prstGeom prst="rect">
            <a:avLst/>
          </a:prstGeom>
          <a:noFill/>
        </p:spPr>
        <p:txBody>
          <a:bodyPr wrap="none" rtlCol="0">
            <a:spAutoFit/>
          </a:bodyPr>
          <a:lstStyle/>
          <a:p>
            <a:r>
              <a:rPr lang="en-US" sz="1100" dirty="0"/>
              <a:t>lc3 moment history</a:t>
            </a:r>
          </a:p>
        </p:txBody>
      </p:sp>
      <p:pic>
        <p:nvPicPr>
          <p:cNvPr id="5127" name="Picture 7"/>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flipV="1">
            <a:off x="5867400" y="5644429"/>
            <a:ext cx="2530475" cy="3753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0" name="TextBox 79"/>
          <p:cNvSpPr txBox="1"/>
          <p:nvPr/>
        </p:nvSpPr>
        <p:spPr>
          <a:xfrm>
            <a:off x="6977744" y="5187229"/>
            <a:ext cx="304800" cy="381000"/>
          </a:xfrm>
          <a:prstGeom prst="rect">
            <a:avLst/>
          </a:prstGeom>
          <a:noFill/>
        </p:spPr>
        <p:txBody>
          <a:bodyPr wrap="square" rtlCol="0">
            <a:spAutoFit/>
          </a:bodyPr>
          <a:lstStyle/>
          <a:p>
            <a:r>
              <a:rPr lang="en-US" dirty="0"/>
              <a:t>=</a:t>
            </a:r>
          </a:p>
        </p:txBody>
      </p:sp>
      <p:sp>
        <p:nvSpPr>
          <p:cNvPr id="81" name="TextBox 80"/>
          <p:cNvSpPr txBox="1"/>
          <p:nvPr/>
        </p:nvSpPr>
        <p:spPr>
          <a:xfrm>
            <a:off x="6934200" y="2672629"/>
            <a:ext cx="319318" cy="369332"/>
          </a:xfrm>
          <a:prstGeom prst="rect">
            <a:avLst/>
          </a:prstGeom>
          <a:noFill/>
        </p:spPr>
        <p:txBody>
          <a:bodyPr wrap="none" rtlCol="0">
            <a:spAutoFit/>
          </a:bodyPr>
          <a:lstStyle/>
          <a:p>
            <a:r>
              <a:rPr lang="en-US" dirty="0"/>
              <a:t>+</a:t>
            </a:r>
          </a:p>
        </p:txBody>
      </p:sp>
      <p:sp>
        <p:nvSpPr>
          <p:cNvPr id="82" name="TextBox 81"/>
          <p:cNvSpPr txBox="1"/>
          <p:nvPr/>
        </p:nvSpPr>
        <p:spPr>
          <a:xfrm>
            <a:off x="6977742" y="3968029"/>
            <a:ext cx="319318" cy="369332"/>
          </a:xfrm>
          <a:prstGeom prst="rect">
            <a:avLst/>
          </a:prstGeom>
          <a:noFill/>
        </p:spPr>
        <p:txBody>
          <a:bodyPr wrap="none" rtlCol="0">
            <a:spAutoFit/>
          </a:bodyPr>
          <a:lstStyle/>
          <a:p>
            <a:r>
              <a:rPr lang="en-US" dirty="0"/>
              <a:t>+</a:t>
            </a:r>
          </a:p>
        </p:txBody>
      </p:sp>
      <p:sp>
        <p:nvSpPr>
          <p:cNvPr id="73" name="TextBox 72"/>
          <p:cNvSpPr txBox="1"/>
          <p:nvPr/>
        </p:nvSpPr>
        <p:spPr>
          <a:xfrm>
            <a:off x="2286000" y="5715000"/>
            <a:ext cx="3429000" cy="307777"/>
          </a:xfrm>
          <a:prstGeom prst="rect">
            <a:avLst/>
          </a:prstGeom>
          <a:noFill/>
          <a:ln>
            <a:solidFill>
              <a:schemeClr val="tx1"/>
            </a:solidFill>
          </a:ln>
        </p:spPr>
        <p:txBody>
          <a:bodyPr wrap="square" rtlCol="0">
            <a:spAutoFit/>
          </a:bodyPr>
          <a:lstStyle/>
          <a:p>
            <a:r>
              <a:rPr lang="en-US" sz="1400" dirty="0"/>
              <a:t>total membrane structural stress history</a:t>
            </a:r>
          </a:p>
        </p:txBody>
      </p:sp>
      <p:sp>
        <p:nvSpPr>
          <p:cNvPr id="46" name="Text Placeholder 2"/>
          <p:cNvSpPr>
            <a:spLocks noGrp="1"/>
          </p:cNvSpPr>
          <p:nvPr>
            <p:ph type="body" sz="quarter" idx="17"/>
          </p:nvPr>
        </p:nvSpPr>
        <p:spPr>
          <a:xfrm>
            <a:off x="533400" y="609600"/>
            <a:ext cx="7620000" cy="914400"/>
          </a:xfrm>
        </p:spPr>
        <p:txBody>
          <a:bodyPr/>
          <a:lstStyle/>
          <a:p>
            <a:pPr marL="0" indent="0">
              <a:buNone/>
            </a:pPr>
            <a:r>
              <a:rPr lang="en-US" dirty="0"/>
              <a:t>Using the structural stresses from DesignLife seam weld, and any number of applied loadings can be converted into two loading histories, one for the membrane stresses, and one for the bending stresses</a:t>
            </a:r>
          </a:p>
        </p:txBody>
      </p:sp>
    </p:spTree>
    <p:extLst>
      <p:ext uri="{BB962C8B-B14F-4D97-AF65-F5344CB8AC3E}">
        <p14:creationId xmlns:p14="http://schemas.microsoft.com/office/powerpoint/2010/main" val="23014030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a:t>Kt</a:t>
            </a:r>
            <a:r>
              <a:rPr lang="en-US" dirty="0"/>
              <a:t> Profiles</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667000"/>
            <a:ext cx="3827282" cy="33430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 Placeholder 2"/>
          <p:cNvSpPr>
            <a:spLocks noGrp="1"/>
          </p:cNvSpPr>
          <p:nvPr>
            <p:ph type="body" sz="quarter" idx="17"/>
          </p:nvPr>
        </p:nvSpPr>
        <p:spPr>
          <a:xfrm>
            <a:off x="381000" y="609600"/>
            <a:ext cx="8382000" cy="1371600"/>
          </a:xfrm>
        </p:spPr>
        <p:txBody>
          <a:bodyPr/>
          <a:lstStyle/>
          <a:p>
            <a:r>
              <a:rPr lang="en-US" dirty="0"/>
              <a:t>Total-life solver created to allow two input </a:t>
            </a:r>
            <a:r>
              <a:rPr lang="en-US" dirty="0" err="1"/>
              <a:t>uncracked</a:t>
            </a:r>
            <a:r>
              <a:rPr lang="en-US" dirty="0"/>
              <a:t> stress profiles</a:t>
            </a:r>
          </a:p>
          <a:p>
            <a:pPr lvl="1"/>
            <a:r>
              <a:rPr lang="en-US" dirty="0"/>
              <a:t>One from pure membrane, and one from pure bending</a:t>
            </a:r>
          </a:p>
          <a:p>
            <a:r>
              <a:rPr lang="en-US" dirty="0"/>
              <a:t>Each stress profile is factored by the universal weight functions producing a stress profile for the cracked plate</a:t>
            </a:r>
          </a:p>
          <a:p>
            <a:r>
              <a:rPr lang="en-US" dirty="0"/>
              <a:t>These can be scaled by the structural stress histories, and summed together to efficiently get the cracked stress profile history</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1" r="-2000" b="7884"/>
          <a:stretch/>
        </p:blipFill>
        <p:spPr>
          <a:xfrm rot="16200000">
            <a:off x="5042916" y="2729484"/>
            <a:ext cx="3108960" cy="2679192"/>
          </a:xfrm>
          <a:prstGeom prst="rect">
            <a:avLst/>
          </a:prstGeom>
        </p:spPr>
      </p:pic>
      <p:sp>
        <p:nvSpPr>
          <p:cNvPr id="6" name="Rectangle 5"/>
          <p:cNvSpPr/>
          <p:nvPr/>
        </p:nvSpPr>
        <p:spPr>
          <a:xfrm>
            <a:off x="4800600" y="5638800"/>
            <a:ext cx="3984171" cy="430887"/>
          </a:xfrm>
          <a:prstGeom prst="rect">
            <a:avLst/>
          </a:prstGeom>
        </p:spPr>
        <p:txBody>
          <a:bodyPr wrap="square">
            <a:spAutoFit/>
          </a:bodyPr>
          <a:lstStyle/>
          <a:p>
            <a:r>
              <a:rPr lang="en-US" sz="1100" dirty="0"/>
              <a:t>STRESS ANALYSIS and FATIGUE of welded structures</a:t>
            </a:r>
          </a:p>
          <a:p>
            <a:r>
              <a:rPr lang="en-US" sz="1100" dirty="0"/>
              <a:t>A. Chattopadhyay, G. Glinka, M. El-</a:t>
            </a:r>
            <a:r>
              <a:rPr lang="en-US" sz="1100" dirty="0" err="1"/>
              <a:t>Zein</a:t>
            </a:r>
            <a:r>
              <a:rPr lang="en-US" sz="1100" dirty="0"/>
              <a:t>, J. Qian and R. </a:t>
            </a:r>
            <a:r>
              <a:rPr lang="en-US" sz="1100" dirty="0" err="1"/>
              <a:t>Formas</a:t>
            </a:r>
            <a:endParaRPr lang="en-US" sz="1100" dirty="0"/>
          </a:p>
        </p:txBody>
      </p:sp>
    </p:spTree>
    <p:extLst>
      <p:ext uri="{BB962C8B-B14F-4D97-AF65-F5344CB8AC3E}">
        <p14:creationId xmlns:p14="http://schemas.microsoft.com/office/powerpoint/2010/main" val="24631387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a:t>FE Stress Input to Total Life</a:t>
            </a:r>
          </a:p>
        </p:txBody>
      </p:sp>
      <p:sp>
        <p:nvSpPr>
          <p:cNvPr id="2" name="TextBox 1"/>
          <p:cNvSpPr txBox="1"/>
          <p:nvPr/>
        </p:nvSpPr>
        <p:spPr>
          <a:xfrm>
            <a:off x="457200" y="4419600"/>
            <a:ext cx="1472775" cy="400110"/>
          </a:xfrm>
          <a:prstGeom prst="rect">
            <a:avLst/>
          </a:prstGeom>
          <a:noFill/>
        </p:spPr>
        <p:txBody>
          <a:bodyPr wrap="none" rtlCol="0">
            <a:spAutoFit/>
          </a:bodyPr>
          <a:lstStyle/>
          <a:p>
            <a:r>
              <a:rPr lang="en-US" sz="2000" dirty="0"/>
              <a:t>Jeff Mentley</a:t>
            </a:r>
          </a:p>
        </p:txBody>
      </p:sp>
    </p:spTree>
    <p:extLst>
      <p:ext uri="{BB962C8B-B14F-4D97-AF65-F5344CB8AC3E}">
        <p14:creationId xmlns:p14="http://schemas.microsoft.com/office/powerpoint/2010/main" val="25617757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7"/>
          </p:nvPr>
        </p:nvSpPr>
        <p:spPr/>
        <p:txBody>
          <a:bodyPr/>
          <a:lstStyle/>
          <a:p>
            <a:r>
              <a:rPr lang="en-US" dirty="0"/>
              <a:t>Total Life approach to welds shows significant potential</a:t>
            </a:r>
          </a:p>
          <a:p>
            <a:r>
              <a:rPr lang="en-US" dirty="0"/>
              <a:t>An interface to FE analysis results has been proposed that:</a:t>
            </a:r>
          </a:p>
          <a:p>
            <a:pPr lvl="1"/>
            <a:r>
              <a:rPr lang="en-US" dirty="0"/>
              <a:t>Can handle non-proportional loading</a:t>
            </a:r>
          </a:p>
          <a:p>
            <a:pPr lvl="1"/>
            <a:r>
              <a:rPr lang="en-US" dirty="0"/>
              <a:t>Can use relatively coarse shell or solid FE Models</a:t>
            </a:r>
          </a:p>
          <a:p>
            <a:pPr lvl="1"/>
            <a:r>
              <a:rPr lang="en-US" dirty="0"/>
              <a:t>Provides an efficient solution technique</a:t>
            </a:r>
          </a:p>
          <a:p>
            <a:pPr lvl="1"/>
            <a:endParaRPr lang="en-US" dirty="0"/>
          </a:p>
          <a:p>
            <a:pPr lvl="1"/>
            <a:endParaRPr lang="en-US" dirty="0"/>
          </a:p>
        </p:txBody>
      </p:sp>
      <p:sp>
        <p:nvSpPr>
          <p:cNvPr id="3" name="Title 2"/>
          <p:cNvSpPr>
            <a:spLocks noGrp="1"/>
          </p:cNvSpPr>
          <p:nvPr>
            <p:ph type="title"/>
          </p:nvPr>
        </p:nvSpPr>
        <p:spPr/>
        <p:txBody>
          <a:bodyPr/>
          <a:lstStyle/>
          <a:p>
            <a:r>
              <a:rPr lang="en-US" dirty="0"/>
              <a:t>Summary</a:t>
            </a:r>
          </a:p>
        </p:txBody>
      </p:sp>
    </p:spTree>
    <p:extLst>
      <p:ext uri="{BB962C8B-B14F-4D97-AF65-F5344CB8AC3E}">
        <p14:creationId xmlns:p14="http://schemas.microsoft.com/office/powerpoint/2010/main" val="15361528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a:t>Questions?</a:t>
            </a:r>
          </a:p>
        </p:txBody>
      </p:sp>
      <p:sp>
        <p:nvSpPr>
          <p:cNvPr id="51204" name="Slide Number Placeholder 3"/>
          <p:cNvSpPr>
            <a:spLocks noGrp="1"/>
          </p:cNvSpPr>
          <p:nvPr>
            <p:ph type="sldNum" sz="quarter" idx="4294967295"/>
          </p:nvPr>
        </p:nvSpPr>
        <p:spPr bwMode="auto">
          <a:xfrm>
            <a:off x="7010400" y="6497638"/>
            <a:ext cx="2133600" cy="1714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Aft>
                <a:spcPts val="400"/>
              </a:spcAft>
              <a:buFont typeface="Arial" charset="0"/>
              <a:defRPr sz="1400" b="1">
                <a:solidFill>
                  <a:schemeClr val="tx1"/>
                </a:solidFill>
                <a:latin typeface="Arial" charset="0"/>
                <a:ea typeface="ＭＳ Ｐゴシック" pitchFamily="34" charset="-128"/>
              </a:defRPr>
            </a:lvl1pPr>
            <a:lvl2pPr marL="742950" indent="-285750" eaLnBrk="0" hangingPunct="0">
              <a:spcAft>
                <a:spcPts val="400"/>
              </a:spcAft>
              <a:buFont typeface="Arial" charset="0"/>
              <a:defRPr sz="1400">
                <a:solidFill>
                  <a:schemeClr val="tx1"/>
                </a:solidFill>
                <a:latin typeface="Arial" charset="0"/>
                <a:ea typeface="ＭＳ Ｐゴシック" pitchFamily="34" charset="-128"/>
              </a:defRPr>
            </a:lvl2pPr>
            <a:lvl3pPr marL="1143000" indent="-228600" eaLnBrk="0" hangingPunct="0">
              <a:spcAft>
                <a:spcPts val="400"/>
              </a:spcAft>
              <a:buFont typeface="Arial" charset="0"/>
              <a:buChar char="•"/>
              <a:defRPr sz="1400">
                <a:solidFill>
                  <a:schemeClr val="tx1"/>
                </a:solidFill>
                <a:latin typeface="Arial" charset="0"/>
                <a:ea typeface="ＭＳ Ｐゴシック" pitchFamily="34" charset="-128"/>
              </a:defRPr>
            </a:lvl3pPr>
            <a:lvl4pPr marL="1600200" indent="-228600" eaLnBrk="0" hangingPunct="0">
              <a:spcAft>
                <a:spcPts val="400"/>
              </a:spcAft>
              <a:buFont typeface="Arial" charset="0"/>
              <a:buChar char="–"/>
              <a:defRPr sz="1200">
                <a:solidFill>
                  <a:schemeClr val="tx1"/>
                </a:solidFill>
                <a:latin typeface="Arial" charset="0"/>
                <a:ea typeface="ＭＳ Ｐゴシック" pitchFamily="34" charset="-128"/>
              </a:defRPr>
            </a:lvl4pPr>
            <a:lvl5pPr marL="2057400" indent="-228600" eaLnBrk="0" hangingPunct="0">
              <a:spcAft>
                <a:spcPts val="400"/>
              </a:spcAft>
              <a:buFont typeface="Arial" charset="0"/>
              <a:buChar char="•"/>
              <a:defRPr sz="1200">
                <a:solidFill>
                  <a:schemeClr val="tx1"/>
                </a:solidFill>
                <a:latin typeface="Arial" charset="0"/>
                <a:ea typeface="ＭＳ Ｐゴシック" pitchFamily="34" charset="-128"/>
              </a:defRPr>
            </a:lvl5pPr>
            <a:lvl6pPr marL="2514600" indent="-228600" eaLnBrk="0" fontAlgn="base" hangingPunct="0">
              <a:spcBef>
                <a:spcPct val="0"/>
              </a:spcBef>
              <a:spcAft>
                <a:spcPts val="400"/>
              </a:spcAft>
              <a:buFont typeface="Arial" charset="0"/>
              <a:buChar char="•"/>
              <a:defRPr sz="1200">
                <a:solidFill>
                  <a:schemeClr val="tx1"/>
                </a:solidFill>
                <a:latin typeface="Arial" charset="0"/>
                <a:ea typeface="ＭＳ Ｐゴシック" pitchFamily="34" charset="-128"/>
              </a:defRPr>
            </a:lvl6pPr>
            <a:lvl7pPr marL="2971800" indent="-228600" eaLnBrk="0" fontAlgn="base" hangingPunct="0">
              <a:spcBef>
                <a:spcPct val="0"/>
              </a:spcBef>
              <a:spcAft>
                <a:spcPts val="400"/>
              </a:spcAft>
              <a:buFont typeface="Arial" charset="0"/>
              <a:buChar char="•"/>
              <a:defRPr sz="1200">
                <a:solidFill>
                  <a:schemeClr val="tx1"/>
                </a:solidFill>
                <a:latin typeface="Arial" charset="0"/>
                <a:ea typeface="ＭＳ Ｐゴシック" pitchFamily="34" charset="-128"/>
              </a:defRPr>
            </a:lvl7pPr>
            <a:lvl8pPr marL="3429000" indent="-228600" eaLnBrk="0" fontAlgn="base" hangingPunct="0">
              <a:spcBef>
                <a:spcPct val="0"/>
              </a:spcBef>
              <a:spcAft>
                <a:spcPts val="400"/>
              </a:spcAft>
              <a:buFont typeface="Arial" charset="0"/>
              <a:buChar char="•"/>
              <a:defRPr sz="1200">
                <a:solidFill>
                  <a:schemeClr val="tx1"/>
                </a:solidFill>
                <a:latin typeface="Arial" charset="0"/>
                <a:ea typeface="ＭＳ Ｐゴシック" pitchFamily="34" charset="-128"/>
              </a:defRPr>
            </a:lvl8pPr>
            <a:lvl9pPr marL="3886200" indent="-228600" eaLnBrk="0" fontAlgn="base" hangingPunct="0">
              <a:spcBef>
                <a:spcPct val="0"/>
              </a:spcBef>
              <a:spcAft>
                <a:spcPts val="400"/>
              </a:spcAft>
              <a:buFont typeface="Arial" charset="0"/>
              <a:buChar char="•"/>
              <a:defRPr sz="1200">
                <a:solidFill>
                  <a:schemeClr val="tx1"/>
                </a:solidFill>
                <a:latin typeface="Arial" charset="0"/>
                <a:ea typeface="ＭＳ Ｐゴシック" pitchFamily="34" charset="-128"/>
              </a:defRPr>
            </a:lvl9pPr>
          </a:lstStyle>
          <a:p>
            <a:pPr eaLnBrk="1" hangingPunct="1">
              <a:spcAft>
                <a:spcPct val="0"/>
              </a:spcAft>
              <a:buFontTx/>
              <a:buNone/>
            </a:pPr>
            <a:fld id="{0967422C-2454-42EC-8C00-02657B4A06AB}" type="slidenum">
              <a:rPr lang="en-US" altLang="en-US" sz="800" b="0" smtClean="0">
                <a:solidFill>
                  <a:schemeClr val="bg1"/>
                </a:solidFill>
              </a:rPr>
              <a:pPr eaLnBrk="1" hangingPunct="1">
                <a:spcAft>
                  <a:spcPct val="0"/>
                </a:spcAft>
                <a:buFontTx/>
                <a:buNone/>
              </a:pPr>
              <a:t>21</a:t>
            </a:fld>
            <a:endParaRPr lang="en-US" altLang="en-US" sz="800" b="0">
              <a:solidFill>
                <a:schemeClr val="bg1"/>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6"/>
          </p:nvPr>
        </p:nvSpPr>
        <p:spPr/>
        <p:txBody>
          <a:bodyPr/>
          <a:lstStyle/>
          <a:p>
            <a:endParaRPr lang="en-US"/>
          </a:p>
        </p:txBody>
      </p:sp>
      <p:sp>
        <p:nvSpPr>
          <p:cNvPr id="3" name="Text Placeholder 2"/>
          <p:cNvSpPr>
            <a:spLocks noGrp="1"/>
          </p:cNvSpPr>
          <p:nvPr>
            <p:ph type="body" sz="quarter" idx="20"/>
          </p:nvPr>
        </p:nvSpPr>
        <p:spPr/>
        <p:txBody>
          <a:bodyPr/>
          <a:lstStyle/>
          <a:p>
            <a:r>
              <a:rPr lang="en-US" b="1" dirty="0"/>
              <a:t>Jeff </a:t>
            </a:r>
            <a:r>
              <a:rPr lang="en-US" b="1" dirty="0" err="1"/>
              <a:t>Mentley</a:t>
            </a:r>
            <a:endParaRPr lang="en-US" b="1" dirty="0"/>
          </a:p>
          <a:p>
            <a:r>
              <a:rPr lang="en-US" dirty="0"/>
              <a:t>Jeff.mentley@hbmprenscia.com </a:t>
            </a:r>
          </a:p>
        </p:txBody>
      </p:sp>
      <p:sp>
        <p:nvSpPr>
          <p:cNvPr id="4" name="Text Placeholder 1"/>
          <p:cNvSpPr txBox="1">
            <a:spLocks/>
          </p:cNvSpPr>
          <p:nvPr/>
        </p:nvSpPr>
        <p:spPr>
          <a:xfrm>
            <a:off x="457200" y="3805064"/>
            <a:ext cx="4231846" cy="1147936"/>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100" dirty="0"/>
              <a:t>Email: info@hbmncode.com</a:t>
            </a:r>
          </a:p>
          <a:p>
            <a:pPr marL="0" indent="0">
              <a:buNone/>
            </a:pPr>
            <a:endParaRPr lang="en-US" dirty="0"/>
          </a:p>
        </p:txBody>
      </p:sp>
      <p:sp>
        <p:nvSpPr>
          <p:cNvPr id="5" name="TextBox 4"/>
          <p:cNvSpPr txBox="1"/>
          <p:nvPr/>
        </p:nvSpPr>
        <p:spPr>
          <a:xfrm>
            <a:off x="404501" y="4205407"/>
            <a:ext cx="8153400" cy="1661993"/>
          </a:xfrm>
          <a:prstGeom prst="rect">
            <a:avLst/>
          </a:prstGeom>
          <a:noFill/>
        </p:spPr>
        <p:txBody>
          <a:bodyPr wrap="square" rtlCol="0">
            <a:spAutoFit/>
          </a:bodyPr>
          <a:lstStyle/>
          <a:p>
            <a:pPr marL="53975" indent="0"/>
            <a:r>
              <a:rPr lang="en-US" sz="1600" b="1" dirty="0"/>
              <a:t>Connect with us on:</a:t>
            </a:r>
          </a:p>
          <a:p>
            <a:endParaRPr lang="en-US" b="1" dirty="0"/>
          </a:p>
          <a:p>
            <a:endParaRPr lang="en-US" b="1" dirty="0"/>
          </a:p>
          <a:p>
            <a:endParaRPr lang="en-US" b="1" dirty="0"/>
          </a:p>
          <a:p>
            <a:pPr marL="461963" algn="just"/>
            <a:endParaRPr lang="en-US" b="1" dirty="0"/>
          </a:p>
          <a:p>
            <a:pPr marL="287338" indent="-53975" algn="just"/>
            <a:r>
              <a:rPr lang="en-US" sz="1200" dirty="0">
                <a:solidFill>
                  <a:srgbClr val="002E6E"/>
                </a:solidFill>
              </a:rPr>
              <a:t>linkedin.com/company/</a:t>
            </a:r>
            <a:r>
              <a:rPr lang="en-US" sz="1200" dirty="0" err="1">
                <a:solidFill>
                  <a:srgbClr val="002E6E"/>
                </a:solidFill>
              </a:rPr>
              <a:t>hbm-ncode</a:t>
            </a:r>
            <a:r>
              <a:rPr lang="en-US" sz="1200" dirty="0">
                <a:solidFill>
                  <a:srgbClr val="002E6E"/>
                </a:solidFill>
              </a:rPr>
              <a:t>      |   youtube.com/</a:t>
            </a:r>
            <a:r>
              <a:rPr lang="en-US" sz="1200" dirty="0" err="1">
                <a:solidFill>
                  <a:srgbClr val="002E6E"/>
                </a:solidFill>
              </a:rPr>
              <a:t>hbmncode</a:t>
            </a:r>
            <a:r>
              <a:rPr lang="en-US" sz="1200" dirty="0">
                <a:solidFill>
                  <a:srgbClr val="002E6E"/>
                </a:solidFill>
              </a:rPr>
              <a:t>      |        @</a:t>
            </a:r>
            <a:r>
              <a:rPr lang="en-US" sz="1200" dirty="0" err="1">
                <a:solidFill>
                  <a:srgbClr val="002E6E"/>
                </a:solidFill>
              </a:rPr>
              <a:t>hbmncode</a:t>
            </a:r>
            <a:r>
              <a:rPr lang="en-US" sz="1200" dirty="0">
                <a:solidFill>
                  <a:srgbClr val="002E6E"/>
                </a:solidFill>
              </a:rPr>
              <a:t>	   |          +nCode</a:t>
            </a:r>
          </a:p>
        </p:txBody>
      </p:sp>
      <p:pic>
        <p:nvPicPr>
          <p:cNvPr id="6" name="Picture 2" descr="http://jonbennallick.co.uk/wp-content/uploads/2012/11/LinkedIn-Logo-0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96051" y="4944832"/>
            <a:ext cx="555050" cy="55597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http://www.family-intervention-now.com/sites/default/files/youtube_logo-300x300.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95936" y="4967407"/>
            <a:ext cx="559220" cy="55922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5638800" y="4789817"/>
            <a:ext cx="957650" cy="91440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7467600" y="4974126"/>
            <a:ext cx="526681" cy="526681"/>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Users\ngoing\Desktop\nCodeLogo.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04501" y="3200399"/>
            <a:ext cx="1746301" cy="6810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90030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Content Placeholder 1"/>
          <p:cNvSpPr>
            <a:spLocks noGrp="1"/>
          </p:cNvSpPr>
          <p:nvPr>
            <p:ph type="body" sz="quarter" idx="12"/>
          </p:nvPr>
        </p:nvSpPr>
        <p:spPr/>
        <p:txBody>
          <a:bodyPr/>
          <a:lstStyle/>
          <a:p>
            <a:pPr fontAlgn="base">
              <a:spcBef>
                <a:spcPct val="0"/>
              </a:spcBef>
            </a:pPr>
            <a:r>
              <a:rPr lang="en-US" altLang="en-US" dirty="0">
                <a:ea typeface="ＭＳ Ｐゴシック" pitchFamily="34" charset="-128"/>
              </a:rPr>
              <a:t>Inputs to a Total Life Calculation</a:t>
            </a:r>
          </a:p>
          <a:p>
            <a:pPr fontAlgn="base">
              <a:spcBef>
                <a:spcPct val="0"/>
              </a:spcBef>
            </a:pPr>
            <a:r>
              <a:rPr lang="en-US" altLang="en-US" dirty="0">
                <a:ea typeface="ＭＳ Ｐゴシック" pitchFamily="34" charset="-128"/>
              </a:rPr>
              <a:t>Structural Stresses</a:t>
            </a:r>
          </a:p>
          <a:p>
            <a:pPr lvl="1" fontAlgn="base">
              <a:spcBef>
                <a:spcPct val="0"/>
              </a:spcBef>
            </a:pPr>
            <a:r>
              <a:rPr lang="en-US" altLang="en-US" dirty="0">
                <a:ea typeface="ＭＳ Ｐゴシック" pitchFamily="34" charset="-128"/>
              </a:rPr>
              <a:t>Shells</a:t>
            </a:r>
          </a:p>
          <a:p>
            <a:pPr lvl="1" fontAlgn="base">
              <a:spcBef>
                <a:spcPct val="0"/>
              </a:spcBef>
            </a:pPr>
            <a:r>
              <a:rPr lang="en-US" altLang="en-US" dirty="0">
                <a:ea typeface="ＭＳ Ｐゴシック" pitchFamily="34" charset="-128"/>
              </a:rPr>
              <a:t>Solids</a:t>
            </a:r>
          </a:p>
          <a:p>
            <a:pPr lvl="1" fontAlgn="base">
              <a:spcBef>
                <a:spcPct val="0"/>
              </a:spcBef>
            </a:pPr>
            <a:r>
              <a:rPr lang="en-US" altLang="en-US" dirty="0">
                <a:ea typeface="ＭＳ Ｐゴシック" pitchFamily="34" charset="-128"/>
              </a:rPr>
              <a:t>Mesh Insensitivity</a:t>
            </a:r>
          </a:p>
          <a:p>
            <a:pPr fontAlgn="base">
              <a:spcBef>
                <a:spcPct val="0"/>
              </a:spcBef>
            </a:pPr>
            <a:r>
              <a:rPr lang="en-US" altLang="en-US" dirty="0">
                <a:ea typeface="ＭＳ Ｐゴシック" pitchFamily="34" charset="-128"/>
              </a:rPr>
              <a:t>Approach using FE Results</a:t>
            </a:r>
          </a:p>
          <a:p>
            <a:pPr lvl="1" fontAlgn="base">
              <a:spcBef>
                <a:spcPct val="0"/>
              </a:spcBef>
            </a:pPr>
            <a:r>
              <a:rPr lang="en-US" altLang="en-US" dirty="0">
                <a:ea typeface="ＭＳ Ｐゴシック" pitchFamily="34" charset="-128"/>
              </a:rPr>
              <a:t>Calculation of Structural Stress Histories</a:t>
            </a:r>
          </a:p>
          <a:p>
            <a:pPr lvl="1" fontAlgn="base">
              <a:spcBef>
                <a:spcPct val="0"/>
              </a:spcBef>
            </a:pPr>
            <a:r>
              <a:rPr lang="en-US" altLang="en-US" dirty="0">
                <a:ea typeface="ＭＳ Ｐゴシック" pitchFamily="34" charset="-128"/>
              </a:rPr>
              <a:t>Efficient Calculation of Cracked Stress Profile</a:t>
            </a:r>
          </a:p>
          <a:p>
            <a:pPr lvl="1" fontAlgn="base">
              <a:spcBef>
                <a:spcPct val="0"/>
              </a:spcBef>
            </a:pPr>
            <a:endParaRPr lang="en-US" altLang="en-US" dirty="0">
              <a:ea typeface="ＭＳ Ｐゴシック" pitchFamily="34" charset="-128"/>
            </a:endParaRPr>
          </a:p>
        </p:txBody>
      </p:sp>
      <p:sp>
        <p:nvSpPr>
          <p:cNvPr id="2" name="Title 1"/>
          <p:cNvSpPr>
            <a:spLocks noGrp="1"/>
          </p:cNvSpPr>
          <p:nvPr>
            <p:ph type="title"/>
          </p:nvPr>
        </p:nvSpPr>
        <p:spPr/>
        <p:txBody>
          <a:bodyPr/>
          <a:lstStyle/>
          <a:p>
            <a:r>
              <a:rPr lang="en-US" dirty="0"/>
              <a:t>Agenda</a:t>
            </a:r>
          </a:p>
        </p:txBody>
      </p:sp>
      <p:sp>
        <p:nvSpPr>
          <p:cNvPr id="15365" name="Slide Number Placeholder 4"/>
          <p:cNvSpPr>
            <a:spLocks noGrp="1"/>
          </p:cNvSpPr>
          <p:nvPr>
            <p:ph type="sldNum" sz="quarter" idx="4294967295"/>
          </p:nvPr>
        </p:nvSpPr>
        <p:spPr bwMode="auto">
          <a:xfrm>
            <a:off x="8748713" y="6597650"/>
            <a:ext cx="395287" cy="2603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Aft>
                <a:spcPts val="400"/>
              </a:spcAft>
              <a:buFont typeface="Arial" charset="0"/>
              <a:defRPr sz="1400" b="1">
                <a:solidFill>
                  <a:schemeClr val="tx1"/>
                </a:solidFill>
                <a:latin typeface="Arial" charset="0"/>
                <a:ea typeface="ＭＳ Ｐゴシック" pitchFamily="34" charset="-128"/>
              </a:defRPr>
            </a:lvl1pPr>
            <a:lvl2pPr marL="742950" indent="-285750" eaLnBrk="0" hangingPunct="0">
              <a:spcAft>
                <a:spcPts val="400"/>
              </a:spcAft>
              <a:buFont typeface="Arial" charset="0"/>
              <a:defRPr sz="1400">
                <a:solidFill>
                  <a:schemeClr val="tx1"/>
                </a:solidFill>
                <a:latin typeface="Arial" charset="0"/>
                <a:ea typeface="ＭＳ Ｐゴシック" pitchFamily="34" charset="-128"/>
              </a:defRPr>
            </a:lvl2pPr>
            <a:lvl3pPr marL="1143000" indent="-228600" eaLnBrk="0" hangingPunct="0">
              <a:spcAft>
                <a:spcPts val="400"/>
              </a:spcAft>
              <a:buFont typeface="Arial" charset="0"/>
              <a:buChar char="•"/>
              <a:defRPr sz="1400">
                <a:solidFill>
                  <a:schemeClr val="tx1"/>
                </a:solidFill>
                <a:latin typeface="Arial" charset="0"/>
                <a:ea typeface="ＭＳ Ｐゴシック" pitchFamily="34" charset="-128"/>
              </a:defRPr>
            </a:lvl3pPr>
            <a:lvl4pPr marL="1600200" indent="-228600" eaLnBrk="0" hangingPunct="0">
              <a:spcAft>
                <a:spcPts val="400"/>
              </a:spcAft>
              <a:buFont typeface="Arial" charset="0"/>
              <a:buChar char="–"/>
              <a:defRPr sz="1200">
                <a:solidFill>
                  <a:schemeClr val="tx1"/>
                </a:solidFill>
                <a:latin typeface="Arial" charset="0"/>
                <a:ea typeface="ＭＳ Ｐゴシック" pitchFamily="34" charset="-128"/>
              </a:defRPr>
            </a:lvl4pPr>
            <a:lvl5pPr marL="2057400" indent="-228600" eaLnBrk="0" hangingPunct="0">
              <a:spcAft>
                <a:spcPts val="400"/>
              </a:spcAft>
              <a:buFont typeface="Arial" charset="0"/>
              <a:buChar char="•"/>
              <a:defRPr sz="1200">
                <a:solidFill>
                  <a:schemeClr val="tx1"/>
                </a:solidFill>
                <a:latin typeface="Arial" charset="0"/>
                <a:ea typeface="ＭＳ Ｐゴシック" pitchFamily="34" charset="-128"/>
              </a:defRPr>
            </a:lvl5pPr>
            <a:lvl6pPr marL="2514600" indent="-228600" eaLnBrk="0" fontAlgn="base" hangingPunct="0">
              <a:spcBef>
                <a:spcPct val="0"/>
              </a:spcBef>
              <a:spcAft>
                <a:spcPts val="400"/>
              </a:spcAft>
              <a:buFont typeface="Arial" charset="0"/>
              <a:buChar char="•"/>
              <a:defRPr sz="1200">
                <a:solidFill>
                  <a:schemeClr val="tx1"/>
                </a:solidFill>
                <a:latin typeface="Arial" charset="0"/>
                <a:ea typeface="ＭＳ Ｐゴシック" pitchFamily="34" charset="-128"/>
              </a:defRPr>
            </a:lvl6pPr>
            <a:lvl7pPr marL="2971800" indent="-228600" eaLnBrk="0" fontAlgn="base" hangingPunct="0">
              <a:spcBef>
                <a:spcPct val="0"/>
              </a:spcBef>
              <a:spcAft>
                <a:spcPts val="400"/>
              </a:spcAft>
              <a:buFont typeface="Arial" charset="0"/>
              <a:buChar char="•"/>
              <a:defRPr sz="1200">
                <a:solidFill>
                  <a:schemeClr val="tx1"/>
                </a:solidFill>
                <a:latin typeface="Arial" charset="0"/>
                <a:ea typeface="ＭＳ Ｐゴシック" pitchFamily="34" charset="-128"/>
              </a:defRPr>
            </a:lvl7pPr>
            <a:lvl8pPr marL="3429000" indent="-228600" eaLnBrk="0" fontAlgn="base" hangingPunct="0">
              <a:spcBef>
                <a:spcPct val="0"/>
              </a:spcBef>
              <a:spcAft>
                <a:spcPts val="400"/>
              </a:spcAft>
              <a:buFont typeface="Arial" charset="0"/>
              <a:buChar char="•"/>
              <a:defRPr sz="1200">
                <a:solidFill>
                  <a:schemeClr val="tx1"/>
                </a:solidFill>
                <a:latin typeface="Arial" charset="0"/>
                <a:ea typeface="ＭＳ Ｐゴシック" pitchFamily="34" charset="-128"/>
              </a:defRPr>
            </a:lvl8pPr>
            <a:lvl9pPr marL="3886200" indent="-228600" eaLnBrk="0" fontAlgn="base" hangingPunct="0">
              <a:spcBef>
                <a:spcPct val="0"/>
              </a:spcBef>
              <a:spcAft>
                <a:spcPts val="400"/>
              </a:spcAft>
              <a:buFont typeface="Arial" charset="0"/>
              <a:buChar char="•"/>
              <a:defRPr sz="1200">
                <a:solidFill>
                  <a:schemeClr val="tx1"/>
                </a:solidFill>
                <a:latin typeface="Arial" charset="0"/>
                <a:ea typeface="ＭＳ Ｐゴシック" pitchFamily="34" charset="-128"/>
              </a:defRPr>
            </a:lvl9pPr>
          </a:lstStyle>
          <a:p>
            <a:pPr eaLnBrk="1" hangingPunct="1">
              <a:spcAft>
                <a:spcPct val="0"/>
              </a:spcAft>
              <a:buFontTx/>
              <a:buNone/>
            </a:pPr>
            <a:fld id="{FD93E91F-434C-44AB-881F-E7CEF46BC3DA}" type="slidenum">
              <a:rPr lang="en-US" altLang="en-US" sz="800" b="0" smtClean="0">
                <a:solidFill>
                  <a:schemeClr val="bg1"/>
                </a:solidFill>
              </a:rPr>
              <a:pPr eaLnBrk="1" hangingPunct="1">
                <a:spcAft>
                  <a:spcPct val="0"/>
                </a:spcAft>
                <a:buFontTx/>
                <a:buNone/>
              </a:pPr>
              <a:t>3</a:t>
            </a:fld>
            <a:endParaRPr lang="en-US" altLang="en-US" sz="800" b="0">
              <a:solidFill>
                <a:schemeClr val="bg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Inputs to a Total Life Calculation</a:t>
            </a:r>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9600" y="1066800"/>
            <a:ext cx="4495800" cy="22074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200" y="3962400"/>
            <a:ext cx="4114800" cy="2057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15000" y="838200"/>
            <a:ext cx="2370137" cy="45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1" name="Straight Arrow Connector 10"/>
          <p:cNvCxnSpPr>
            <a:stCxn id="5122" idx="3"/>
          </p:cNvCxnSpPr>
          <p:nvPr/>
        </p:nvCxnSpPr>
        <p:spPr>
          <a:xfrm>
            <a:off x="5105400" y="2170539"/>
            <a:ext cx="1371600" cy="1791861"/>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6858000" y="4191000"/>
            <a:ext cx="381000" cy="0"/>
          </a:xfrm>
          <a:prstGeom prst="straightConnector1">
            <a:avLst/>
          </a:prstGeom>
          <a:ln w="28575">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1828800" y="685800"/>
            <a:ext cx="1436355" cy="369332"/>
          </a:xfrm>
          <a:prstGeom prst="rect">
            <a:avLst/>
          </a:prstGeom>
          <a:noFill/>
        </p:spPr>
        <p:txBody>
          <a:bodyPr wrap="none" rtlCol="0">
            <a:spAutoFit/>
          </a:bodyPr>
          <a:lstStyle/>
          <a:p>
            <a:r>
              <a:rPr lang="en-US" dirty="0"/>
              <a:t>Stress history</a:t>
            </a:r>
          </a:p>
        </p:txBody>
      </p:sp>
      <p:sp>
        <p:nvSpPr>
          <p:cNvPr id="20" name="TextBox 19"/>
          <p:cNvSpPr txBox="1"/>
          <p:nvPr/>
        </p:nvSpPr>
        <p:spPr>
          <a:xfrm>
            <a:off x="1981200" y="3581400"/>
            <a:ext cx="1404231" cy="369332"/>
          </a:xfrm>
          <a:prstGeom prst="rect">
            <a:avLst/>
          </a:prstGeom>
          <a:noFill/>
        </p:spPr>
        <p:txBody>
          <a:bodyPr wrap="none" rtlCol="0">
            <a:spAutoFit/>
          </a:bodyPr>
          <a:lstStyle/>
          <a:p>
            <a:r>
              <a:rPr lang="en-US" dirty="0"/>
              <a:t>Stress profile</a:t>
            </a:r>
          </a:p>
        </p:txBody>
      </p:sp>
    </p:spTree>
    <p:extLst>
      <p:ext uri="{BB962C8B-B14F-4D97-AF65-F5344CB8AC3E}">
        <p14:creationId xmlns:p14="http://schemas.microsoft.com/office/powerpoint/2010/main" val="23841813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9" name="Picture 3"/>
          <p:cNvPicPr>
            <a:picLocks noChangeAspect="1" noChangeArrowheads="1"/>
          </p:cNvPicPr>
          <p:nvPr/>
        </p:nvPicPr>
        <p:blipFill>
          <a:blip r:embed="rId2">
            <a:extLst>
              <a:ext uri="{28A0092B-C50C-407E-A947-70E740481C1C}">
                <a14:useLocalDpi xmlns:a14="http://schemas.microsoft.com/office/drawing/2010/main" val="0"/>
              </a:ext>
            </a:extLst>
          </a:blip>
          <a:srcRect l="623" r="38312"/>
          <a:stretch>
            <a:fillRect/>
          </a:stretch>
        </p:blipFill>
        <p:spPr bwMode="auto">
          <a:xfrm>
            <a:off x="549275" y="3792416"/>
            <a:ext cx="3382963" cy="2514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8675" name="Content Placeholder 3"/>
          <p:cNvSpPr>
            <a:spLocks noGrp="1"/>
          </p:cNvSpPr>
          <p:nvPr>
            <p:ph type="body" sz="quarter" idx="17"/>
          </p:nvPr>
        </p:nvSpPr>
        <p:spPr>
          <a:xfrm>
            <a:off x="457200" y="685800"/>
            <a:ext cx="8382000" cy="914400"/>
          </a:xfrm>
        </p:spPr>
        <p:txBody>
          <a:bodyPr/>
          <a:lstStyle/>
          <a:p>
            <a:r>
              <a:rPr lang="en-US" altLang="en-US" sz="1600" b="0" dirty="0">
                <a:ea typeface="ＭＳ Ｐゴシック" pitchFamily="34" charset="-128"/>
              </a:rPr>
              <a:t>The stress profile contains a stress concentration factor at the initiation site</a:t>
            </a:r>
          </a:p>
          <a:p>
            <a:r>
              <a:rPr lang="en-US" altLang="en-US" sz="1600" b="0" dirty="0">
                <a:ea typeface="ＭＳ Ｐゴシック" pitchFamily="34" charset="-128"/>
              </a:rPr>
              <a:t>Stress concentration factors are a function of the loading </a:t>
            </a:r>
            <a:r>
              <a:rPr lang="en-US" altLang="en-US" sz="1600" dirty="0">
                <a:ea typeface="ＭＳ Ｐゴシック" pitchFamily="34" charset="-128"/>
              </a:rPr>
              <a:t>mode as well as geometry</a:t>
            </a:r>
            <a:endParaRPr lang="en-US" altLang="en-US" sz="1600" b="0" dirty="0">
              <a:ea typeface="ＭＳ Ｐゴシック" pitchFamily="34" charset="-128"/>
            </a:endParaRPr>
          </a:p>
          <a:p>
            <a:pPr marL="0" indent="0">
              <a:buFont typeface="Arial" charset="0"/>
              <a:buChar char="•"/>
            </a:pPr>
            <a:endParaRPr lang="en-US" altLang="en-US" sz="1600" b="0" dirty="0">
              <a:ea typeface="ＭＳ Ｐゴシック" pitchFamily="34" charset="-128"/>
            </a:endParaRPr>
          </a:p>
        </p:txBody>
      </p:sp>
      <p:sp>
        <p:nvSpPr>
          <p:cNvPr id="28674" name="Title 1"/>
          <p:cNvSpPr>
            <a:spLocks noGrp="1"/>
          </p:cNvSpPr>
          <p:nvPr>
            <p:ph type="title"/>
          </p:nvPr>
        </p:nvSpPr>
        <p:spPr/>
        <p:txBody>
          <a:bodyPr/>
          <a:lstStyle/>
          <a:p>
            <a:r>
              <a:rPr lang="en-US" altLang="en-US" dirty="0">
                <a:ea typeface="ＭＳ Ｐゴシック" pitchFamily="34" charset="-128"/>
              </a:rPr>
              <a:t>Stress concentrations</a:t>
            </a:r>
          </a:p>
        </p:txBody>
      </p:sp>
      <p:pic>
        <p:nvPicPr>
          <p:cNvPr id="28678" name="Picture 2"/>
          <p:cNvPicPr>
            <a:picLocks noChangeAspect="1" noChangeArrowheads="1"/>
          </p:cNvPicPr>
          <p:nvPr/>
        </p:nvPicPr>
        <p:blipFill>
          <a:blip r:embed="rId3">
            <a:extLst>
              <a:ext uri="{28A0092B-C50C-407E-A947-70E740481C1C}">
                <a14:useLocalDpi xmlns:a14="http://schemas.microsoft.com/office/drawing/2010/main" val="0"/>
              </a:ext>
            </a:extLst>
          </a:blip>
          <a:srcRect l="281" r="37457"/>
          <a:stretch>
            <a:fillRect/>
          </a:stretch>
        </p:blipFill>
        <p:spPr bwMode="auto">
          <a:xfrm>
            <a:off x="549275" y="1504951"/>
            <a:ext cx="3382963" cy="24082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8680" name="TextBox 8"/>
          <p:cNvSpPr txBox="1">
            <a:spLocks noChangeArrowheads="1"/>
          </p:cNvSpPr>
          <p:nvPr/>
        </p:nvSpPr>
        <p:spPr bwMode="auto">
          <a:xfrm>
            <a:off x="1751013" y="1424352"/>
            <a:ext cx="80118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Aft>
                <a:spcPts val="400"/>
              </a:spcAft>
              <a:buFont typeface="Arial" charset="0"/>
              <a:defRPr sz="1400" b="1">
                <a:solidFill>
                  <a:schemeClr val="tx1"/>
                </a:solidFill>
                <a:latin typeface="Arial" charset="0"/>
                <a:ea typeface="ＭＳ Ｐゴシック" pitchFamily="34" charset="-128"/>
              </a:defRPr>
            </a:lvl1pPr>
            <a:lvl2pPr marL="742950" indent="-285750" eaLnBrk="0" hangingPunct="0">
              <a:spcAft>
                <a:spcPts val="400"/>
              </a:spcAft>
              <a:buFont typeface="Arial" charset="0"/>
              <a:defRPr sz="1400">
                <a:solidFill>
                  <a:schemeClr val="tx1"/>
                </a:solidFill>
                <a:latin typeface="Arial" charset="0"/>
                <a:ea typeface="ＭＳ Ｐゴシック" pitchFamily="34" charset="-128"/>
              </a:defRPr>
            </a:lvl2pPr>
            <a:lvl3pPr marL="1143000" indent="-228600" eaLnBrk="0" hangingPunct="0">
              <a:spcAft>
                <a:spcPts val="400"/>
              </a:spcAft>
              <a:buFont typeface="Arial" charset="0"/>
              <a:buChar char="•"/>
              <a:defRPr sz="1400">
                <a:solidFill>
                  <a:schemeClr val="tx1"/>
                </a:solidFill>
                <a:latin typeface="Arial" charset="0"/>
                <a:ea typeface="ＭＳ Ｐゴシック" pitchFamily="34" charset="-128"/>
              </a:defRPr>
            </a:lvl3pPr>
            <a:lvl4pPr marL="1600200" indent="-228600" eaLnBrk="0" hangingPunct="0">
              <a:spcAft>
                <a:spcPts val="400"/>
              </a:spcAft>
              <a:buFont typeface="Arial" charset="0"/>
              <a:buChar char="–"/>
              <a:defRPr sz="1200">
                <a:solidFill>
                  <a:schemeClr val="tx1"/>
                </a:solidFill>
                <a:latin typeface="Arial" charset="0"/>
                <a:ea typeface="ＭＳ Ｐゴシック" pitchFamily="34" charset="-128"/>
              </a:defRPr>
            </a:lvl4pPr>
            <a:lvl5pPr marL="2057400" indent="-228600" eaLnBrk="0" hangingPunct="0">
              <a:spcAft>
                <a:spcPts val="400"/>
              </a:spcAft>
              <a:buFont typeface="Arial" charset="0"/>
              <a:buChar char="•"/>
              <a:defRPr sz="1200">
                <a:solidFill>
                  <a:schemeClr val="tx1"/>
                </a:solidFill>
                <a:latin typeface="Arial" charset="0"/>
                <a:ea typeface="ＭＳ Ｐゴシック" pitchFamily="34" charset="-128"/>
              </a:defRPr>
            </a:lvl5pPr>
            <a:lvl6pPr marL="2514600" indent="-228600" eaLnBrk="0" fontAlgn="base" hangingPunct="0">
              <a:spcBef>
                <a:spcPct val="0"/>
              </a:spcBef>
              <a:spcAft>
                <a:spcPts val="400"/>
              </a:spcAft>
              <a:buFont typeface="Arial" charset="0"/>
              <a:buChar char="•"/>
              <a:defRPr sz="1200">
                <a:solidFill>
                  <a:schemeClr val="tx1"/>
                </a:solidFill>
                <a:latin typeface="Arial" charset="0"/>
                <a:ea typeface="ＭＳ Ｐゴシック" pitchFamily="34" charset="-128"/>
              </a:defRPr>
            </a:lvl6pPr>
            <a:lvl7pPr marL="2971800" indent="-228600" eaLnBrk="0" fontAlgn="base" hangingPunct="0">
              <a:spcBef>
                <a:spcPct val="0"/>
              </a:spcBef>
              <a:spcAft>
                <a:spcPts val="400"/>
              </a:spcAft>
              <a:buFont typeface="Arial" charset="0"/>
              <a:buChar char="•"/>
              <a:defRPr sz="1200">
                <a:solidFill>
                  <a:schemeClr val="tx1"/>
                </a:solidFill>
                <a:latin typeface="Arial" charset="0"/>
                <a:ea typeface="ＭＳ Ｐゴシック" pitchFamily="34" charset="-128"/>
              </a:defRPr>
            </a:lvl7pPr>
            <a:lvl8pPr marL="3429000" indent="-228600" eaLnBrk="0" fontAlgn="base" hangingPunct="0">
              <a:spcBef>
                <a:spcPct val="0"/>
              </a:spcBef>
              <a:spcAft>
                <a:spcPts val="400"/>
              </a:spcAft>
              <a:buFont typeface="Arial" charset="0"/>
              <a:buChar char="•"/>
              <a:defRPr sz="1200">
                <a:solidFill>
                  <a:schemeClr val="tx1"/>
                </a:solidFill>
                <a:latin typeface="Arial" charset="0"/>
                <a:ea typeface="ＭＳ Ｐゴシック" pitchFamily="34" charset="-128"/>
              </a:defRPr>
            </a:lvl8pPr>
            <a:lvl9pPr marL="3886200" indent="-228600" eaLnBrk="0" fontAlgn="base" hangingPunct="0">
              <a:spcBef>
                <a:spcPct val="0"/>
              </a:spcBef>
              <a:spcAft>
                <a:spcPts val="400"/>
              </a:spcAft>
              <a:buFont typeface="Arial" charset="0"/>
              <a:buChar char="•"/>
              <a:defRPr sz="1200">
                <a:solidFill>
                  <a:schemeClr val="tx1"/>
                </a:solidFill>
                <a:latin typeface="Arial" charset="0"/>
                <a:ea typeface="ＭＳ Ｐゴシック" pitchFamily="34" charset="-128"/>
              </a:defRPr>
            </a:lvl9pPr>
          </a:lstStyle>
          <a:p>
            <a:pPr eaLnBrk="1" hangingPunct="1">
              <a:spcAft>
                <a:spcPct val="0"/>
              </a:spcAft>
              <a:buFontTx/>
              <a:buNone/>
            </a:pPr>
            <a:r>
              <a:rPr lang="en-US" altLang="en-US" b="0" dirty="0"/>
              <a:t>Tension</a:t>
            </a:r>
          </a:p>
        </p:txBody>
      </p:sp>
      <p:sp>
        <p:nvSpPr>
          <p:cNvPr id="28681" name="TextBox 9"/>
          <p:cNvSpPr txBox="1">
            <a:spLocks noChangeArrowheads="1"/>
          </p:cNvSpPr>
          <p:nvPr/>
        </p:nvSpPr>
        <p:spPr bwMode="auto">
          <a:xfrm>
            <a:off x="1794361" y="3831978"/>
            <a:ext cx="84189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Aft>
                <a:spcPts val="400"/>
              </a:spcAft>
              <a:buFont typeface="Arial" charset="0"/>
              <a:defRPr sz="1400" b="1">
                <a:solidFill>
                  <a:schemeClr val="tx1"/>
                </a:solidFill>
                <a:latin typeface="Arial" charset="0"/>
                <a:ea typeface="ＭＳ Ｐゴシック" pitchFamily="34" charset="-128"/>
              </a:defRPr>
            </a:lvl1pPr>
            <a:lvl2pPr marL="742950" indent="-285750" eaLnBrk="0" hangingPunct="0">
              <a:spcAft>
                <a:spcPts val="400"/>
              </a:spcAft>
              <a:buFont typeface="Arial" charset="0"/>
              <a:defRPr sz="1400">
                <a:solidFill>
                  <a:schemeClr val="tx1"/>
                </a:solidFill>
                <a:latin typeface="Arial" charset="0"/>
                <a:ea typeface="ＭＳ Ｐゴシック" pitchFamily="34" charset="-128"/>
              </a:defRPr>
            </a:lvl2pPr>
            <a:lvl3pPr marL="1143000" indent="-228600" eaLnBrk="0" hangingPunct="0">
              <a:spcAft>
                <a:spcPts val="400"/>
              </a:spcAft>
              <a:buFont typeface="Arial" charset="0"/>
              <a:buChar char="•"/>
              <a:defRPr sz="1400">
                <a:solidFill>
                  <a:schemeClr val="tx1"/>
                </a:solidFill>
                <a:latin typeface="Arial" charset="0"/>
                <a:ea typeface="ＭＳ Ｐゴシック" pitchFamily="34" charset="-128"/>
              </a:defRPr>
            </a:lvl3pPr>
            <a:lvl4pPr marL="1600200" indent="-228600" eaLnBrk="0" hangingPunct="0">
              <a:spcAft>
                <a:spcPts val="400"/>
              </a:spcAft>
              <a:buFont typeface="Arial" charset="0"/>
              <a:buChar char="–"/>
              <a:defRPr sz="1200">
                <a:solidFill>
                  <a:schemeClr val="tx1"/>
                </a:solidFill>
                <a:latin typeface="Arial" charset="0"/>
                <a:ea typeface="ＭＳ Ｐゴシック" pitchFamily="34" charset="-128"/>
              </a:defRPr>
            </a:lvl4pPr>
            <a:lvl5pPr marL="2057400" indent="-228600" eaLnBrk="0" hangingPunct="0">
              <a:spcAft>
                <a:spcPts val="400"/>
              </a:spcAft>
              <a:buFont typeface="Arial" charset="0"/>
              <a:buChar char="•"/>
              <a:defRPr sz="1200">
                <a:solidFill>
                  <a:schemeClr val="tx1"/>
                </a:solidFill>
                <a:latin typeface="Arial" charset="0"/>
                <a:ea typeface="ＭＳ Ｐゴシック" pitchFamily="34" charset="-128"/>
              </a:defRPr>
            </a:lvl5pPr>
            <a:lvl6pPr marL="2514600" indent="-228600" eaLnBrk="0" fontAlgn="base" hangingPunct="0">
              <a:spcBef>
                <a:spcPct val="0"/>
              </a:spcBef>
              <a:spcAft>
                <a:spcPts val="400"/>
              </a:spcAft>
              <a:buFont typeface="Arial" charset="0"/>
              <a:buChar char="•"/>
              <a:defRPr sz="1200">
                <a:solidFill>
                  <a:schemeClr val="tx1"/>
                </a:solidFill>
                <a:latin typeface="Arial" charset="0"/>
                <a:ea typeface="ＭＳ Ｐゴシック" pitchFamily="34" charset="-128"/>
              </a:defRPr>
            </a:lvl6pPr>
            <a:lvl7pPr marL="2971800" indent="-228600" eaLnBrk="0" fontAlgn="base" hangingPunct="0">
              <a:spcBef>
                <a:spcPct val="0"/>
              </a:spcBef>
              <a:spcAft>
                <a:spcPts val="400"/>
              </a:spcAft>
              <a:buFont typeface="Arial" charset="0"/>
              <a:buChar char="•"/>
              <a:defRPr sz="1200">
                <a:solidFill>
                  <a:schemeClr val="tx1"/>
                </a:solidFill>
                <a:latin typeface="Arial" charset="0"/>
                <a:ea typeface="ＭＳ Ｐゴシック" pitchFamily="34" charset="-128"/>
              </a:defRPr>
            </a:lvl7pPr>
            <a:lvl8pPr marL="3429000" indent="-228600" eaLnBrk="0" fontAlgn="base" hangingPunct="0">
              <a:spcBef>
                <a:spcPct val="0"/>
              </a:spcBef>
              <a:spcAft>
                <a:spcPts val="400"/>
              </a:spcAft>
              <a:buFont typeface="Arial" charset="0"/>
              <a:buChar char="•"/>
              <a:defRPr sz="1200">
                <a:solidFill>
                  <a:schemeClr val="tx1"/>
                </a:solidFill>
                <a:latin typeface="Arial" charset="0"/>
                <a:ea typeface="ＭＳ Ｐゴシック" pitchFamily="34" charset="-128"/>
              </a:defRPr>
            </a:lvl8pPr>
            <a:lvl9pPr marL="3886200" indent="-228600" eaLnBrk="0" fontAlgn="base" hangingPunct="0">
              <a:spcBef>
                <a:spcPct val="0"/>
              </a:spcBef>
              <a:spcAft>
                <a:spcPts val="400"/>
              </a:spcAft>
              <a:buFont typeface="Arial" charset="0"/>
              <a:buChar char="•"/>
              <a:defRPr sz="1200">
                <a:solidFill>
                  <a:schemeClr val="tx1"/>
                </a:solidFill>
                <a:latin typeface="Arial" charset="0"/>
                <a:ea typeface="ＭＳ Ｐゴシック" pitchFamily="34" charset="-128"/>
              </a:defRPr>
            </a:lvl9pPr>
          </a:lstStyle>
          <a:p>
            <a:pPr eaLnBrk="1" hangingPunct="1">
              <a:spcAft>
                <a:spcPct val="0"/>
              </a:spcAft>
              <a:buFontTx/>
              <a:buNone/>
            </a:pPr>
            <a:r>
              <a:rPr lang="en-US" altLang="en-US" b="0" dirty="0"/>
              <a:t>Bending</a:t>
            </a:r>
          </a:p>
        </p:txBody>
      </p:sp>
      <p:grpSp>
        <p:nvGrpSpPr>
          <p:cNvPr id="3" name="Group 2"/>
          <p:cNvGrpSpPr/>
          <p:nvPr/>
        </p:nvGrpSpPr>
        <p:grpSpPr>
          <a:xfrm>
            <a:off x="4114800" y="2286000"/>
            <a:ext cx="4714951" cy="2255837"/>
            <a:chOff x="4114800" y="2895600"/>
            <a:chExt cx="4714951" cy="2255837"/>
          </a:xfrm>
        </p:grpSpPr>
        <p:pic>
          <p:nvPicPr>
            <p:cNvPr id="717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14800" y="2895600"/>
              <a:ext cx="4714951" cy="22558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Oval 1"/>
            <p:cNvSpPr/>
            <p:nvPr/>
          </p:nvSpPr>
          <p:spPr>
            <a:xfrm>
              <a:off x="6096000" y="3581400"/>
              <a:ext cx="76200" cy="762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6096000" y="3962400"/>
              <a:ext cx="76200" cy="762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1460383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Stress Profiles Dependent on Mode of Loading</a:t>
            </a:r>
          </a:p>
        </p:txBody>
      </p:sp>
      <p:grpSp>
        <p:nvGrpSpPr>
          <p:cNvPr id="45" name="Group 44"/>
          <p:cNvGrpSpPr/>
          <p:nvPr/>
        </p:nvGrpSpPr>
        <p:grpSpPr>
          <a:xfrm>
            <a:off x="1671638" y="1447800"/>
            <a:ext cx="6024562" cy="4094956"/>
            <a:chOff x="1671638" y="2819400"/>
            <a:chExt cx="4840288" cy="2723356"/>
          </a:xfrm>
        </p:grpSpPr>
        <p:sp>
          <p:nvSpPr>
            <p:cNvPr id="9" name="Freeform 9"/>
            <p:cNvSpPr>
              <a:spLocks/>
            </p:cNvSpPr>
            <p:nvPr/>
          </p:nvSpPr>
          <p:spPr bwMode="auto">
            <a:xfrm>
              <a:off x="3500438" y="3998913"/>
              <a:ext cx="863600" cy="698500"/>
            </a:xfrm>
            <a:custGeom>
              <a:avLst/>
              <a:gdLst>
                <a:gd name="T0" fmla="*/ 0 w 859"/>
                <a:gd name="T1" fmla="*/ 0 h 695"/>
                <a:gd name="T2" fmla="*/ 0 w 859"/>
                <a:gd name="T3" fmla="*/ 440 h 695"/>
                <a:gd name="T4" fmla="*/ 544 w 859"/>
                <a:gd name="T5" fmla="*/ 440 h 695"/>
                <a:gd name="T6" fmla="*/ 470 w 859"/>
                <a:gd name="T7" fmla="*/ 417 h 695"/>
                <a:gd name="T8" fmla="*/ 417 w 859"/>
                <a:gd name="T9" fmla="*/ 399 h 695"/>
                <a:gd name="T10" fmla="*/ 353 w 859"/>
                <a:gd name="T11" fmla="*/ 355 h 695"/>
                <a:gd name="T12" fmla="*/ 0 w 859"/>
                <a:gd name="T13" fmla="*/ 0 h 69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59" h="695">
                  <a:moveTo>
                    <a:pt x="0" y="0"/>
                  </a:moveTo>
                  <a:lnTo>
                    <a:pt x="0" y="695"/>
                  </a:lnTo>
                  <a:lnTo>
                    <a:pt x="859" y="695"/>
                  </a:lnTo>
                  <a:lnTo>
                    <a:pt x="742" y="659"/>
                  </a:lnTo>
                  <a:lnTo>
                    <a:pt x="658" y="630"/>
                  </a:lnTo>
                  <a:lnTo>
                    <a:pt x="557" y="561"/>
                  </a:lnTo>
                  <a:lnTo>
                    <a:pt x="0" y="0"/>
                  </a:lnTo>
                  <a:close/>
                </a:path>
              </a:pathLst>
            </a:custGeom>
            <a:solidFill>
              <a:srgbClr val="DDDDD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 name="Freeform 10"/>
            <p:cNvSpPr>
              <a:spLocks/>
            </p:cNvSpPr>
            <p:nvPr/>
          </p:nvSpPr>
          <p:spPr bwMode="auto">
            <a:xfrm>
              <a:off x="3500438" y="3998913"/>
              <a:ext cx="863600" cy="698500"/>
            </a:xfrm>
            <a:custGeom>
              <a:avLst/>
              <a:gdLst>
                <a:gd name="T0" fmla="*/ 0 w 859"/>
                <a:gd name="T1" fmla="*/ 0 h 695"/>
                <a:gd name="T2" fmla="*/ 0 w 859"/>
                <a:gd name="T3" fmla="*/ 440 h 695"/>
                <a:gd name="T4" fmla="*/ 544 w 859"/>
                <a:gd name="T5" fmla="*/ 440 h 695"/>
                <a:gd name="T6" fmla="*/ 470 w 859"/>
                <a:gd name="T7" fmla="*/ 417 h 695"/>
                <a:gd name="T8" fmla="*/ 417 w 859"/>
                <a:gd name="T9" fmla="*/ 399 h 695"/>
                <a:gd name="T10" fmla="*/ 353 w 859"/>
                <a:gd name="T11" fmla="*/ 355 h 695"/>
                <a:gd name="T12" fmla="*/ 0 w 859"/>
                <a:gd name="T13" fmla="*/ 0 h 69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59" h="695">
                  <a:moveTo>
                    <a:pt x="0" y="0"/>
                  </a:moveTo>
                  <a:lnTo>
                    <a:pt x="0" y="695"/>
                  </a:lnTo>
                  <a:lnTo>
                    <a:pt x="859" y="695"/>
                  </a:lnTo>
                  <a:lnTo>
                    <a:pt x="742" y="659"/>
                  </a:lnTo>
                  <a:lnTo>
                    <a:pt x="658" y="630"/>
                  </a:lnTo>
                  <a:lnTo>
                    <a:pt x="557" y="561"/>
                  </a:lnTo>
                  <a:lnTo>
                    <a:pt x="0" y="0"/>
                  </a:lnTo>
                </a:path>
              </a:pathLst>
            </a:custGeom>
            <a:solidFill>
              <a:srgbClr val="DDDDDD"/>
            </a:solidFill>
            <a:ln w="38100" cmpd="sng">
              <a:solidFill>
                <a:srgbClr val="000000"/>
              </a:solidFill>
              <a:prstDash val="solid"/>
              <a:round/>
              <a:headEnd/>
              <a:tailEnd/>
            </a:ln>
          </p:spPr>
          <p:txBody>
            <a:bodyPr/>
            <a:lstStyle/>
            <a:p>
              <a:endParaRPr lang="en-US"/>
            </a:p>
          </p:txBody>
        </p:sp>
        <p:grpSp>
          <p:nvGrpSpPr>
            <p:cNvPr id="11" name="Group 11"/>
            <p:cNvGrpSpPr>
              <a:grpSpLocks/>
            </p:cNvGrpSpPr>
            <p:nvPr/>
          </p:nvGrpSpPr>
          <p:grpSpPr bwMode="auto">
            <a:xfrm>
              <a:off x="2035175" y="3989388"/>
              <a:ext cx="839788" cy="706438"/>
              <a:chOff x="2317" y="1044"/>
              <a:chExt cx="418" cy="352"/>
            </a:xfrm>
          </p:grpSpPr>
          <p:sp>
            <p:nvSpPr>
              <p:cNvPr id="39" name="Freeform 12"/>
              <p:cNvSpPr>
                <a:spLocks/>
              </p:cNvSpPr>
              <p:nvPr/>
            </p:nvSpPr>
            <p:spPr bwMode="auto">
              <a:xfrm>
                <a:off x="2317" y="1044"/>
                <a:ext cx="418" cy="352"/>
              </a:xfrm>
              <a:custGeom>
                <a:avLst/>
                <a:gdLst>
                  <a:gd name="T0" fmla="*/ 0 w 835"/>
                  <a:gd name="T1" fmla="*/ 352 h 704"/>
                  <a:gd name="T2" fmla="*/ 418 w 835"/>
                  <a:gd name="T3" fmla="*/ 351 h 704"/>
                  <a:gd name="T4" fmla="*/ 418 w 835"/>
                  <a:gd name="T5" fmla="*/ 0 h 704"/>
                  <a:gd name="T6" fmla="*/ 112 w 835"/>
                  <a:gd name="T7" fmla="*/ 306 h 704"/>
                  <a:gd name="T8" fmla="*/ 75 w 835"/>
                  <a:gd name="T9" fmla="*/ 330 h 704"/>
                  <a:gd name="T10" fmla="*/ 0 w 835"/>
                  <a:gd name="T11" fmla="*/ 352 h 70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35" h="704">
                    <a:moveTo>
                      <a:pt x="0" y="704"/>
                    </a:moveTo>
                    <a:lnTo>
                      <a:pt x="835" y="701"/>
                    </a:lnTo>
                    <a:lnTo>
                      <a:pt x="835" y="0"/>
                    </a:lnTo>
                    <a:lnTo>
                      <a:pt x="223" y="612"/>
                    </a:lnTo>
                    <a:lnTo>
                      <a:pt x="149" y="660"/>
                    </a:lnTo>
                    <a:lnTo>
                      <a:pt x="0" y="704"/>
                    </a:lnTo>
                    <a:close/>
                  </a:path>
                </a:pathLst>
              </a:custGeom>
              <a:solidFill>
                <a:srgbClr val="DDDDDD"/>
              </a:solidFill>
              <a:ln w="38100" cmpd="sng">
                <a:solidFill>
                  <a:srgbClr val="000000"/>
                </a:solidFill>
                <a:round/>
                <a:headEnd/>
                <a:tailEnd/>
              </a:ln>
            </p:spPr>
            <p:txBody>
              <a:bodyPr/>
              <a:lstStyle/>
              <a:p>
                <a:endParaRPr lang="en-US"/>
              </a:p>
            </p:txBody>
          </p:sp>
          <p:sp>
            <p:nvSpPr>
              <p:cNvPr id="40" name="Freeform 13"/>
              <p:cNvSpPr>
                <a:spLocks/>
              </p:cNvSpPr>
              <p:nvPr/>
            </p:nvSpPr>
            <p:spPr bwMode="auto">
              <a:xfrm>
                <a:off x="2317" y="1044"/>
                <a:ext cx="418" cy="352"/>
              </a:xfrm>
              <a:custGeom>
                <a:avLst/>
                <a:gdLst>
                  <a:gd name="T0" fmla="*/ 0 w 835"/>
                  <a:gd name="T1" fmla="*/ 352 h 704"/>
                  <a:gd name="T2" fmla="*/ 418 w 835"/>
                  <a:gd name="T3" fmla="*/ 351 h 704"/>
                  <a:gd name="T4" fmla="*/ 418 w 835"/>
                  <a:gd name="T5" fmla="*/ 0 h 704"/>
                  <a:gd name="T6" fmla="*/ 112 w 835"/>
                  <a:gd name="T7" fmla="*/ 306 h 704"/>
                  <a:gd name="T8" fmla="*/ 75 w 835"/>
                  <a:gd name="T9" fmla="*/ 330 h 704"/>
                  <a:gd name="T10" fmla="*/ 0 w 835"/>
                  <a:gd name="T11" fmla="*/ 352 h 70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35" h="704">
                    <a:moveTo>
                      <a:pt x="0" y="704"/>
                    </a:moveTo>
                    <a:lnTo>
                      <a:pt x="835" y="701"/>
                    </a:lnTo>
                    <a:lnTo>
                      <a:pt x="835" y="0"/>
                    </a:lnTo>
                    <a:lnTo>
                      <a:pt x="223" y="612"/>
                    </a:lnTo>
                    <a:lnTo>
                      <a:pt x="149" y="660"/>
                    </a:lnTo>
                    <a:lnTo>
                      <a:pt x="0" y="704"/>
                    </a:lnTo>
                  </a:path>
                </a:pathLst>
              </a:custGeom>
              <a:solidFill>
                <a:srgbClr val="DDDDDD"/>
              </a:solidFill>
              <a:ln w="38100" cmpd="sng">
                <a:solidFill>
                  <a:srgbClr val="000000"/>
                </a:solidFill>
                <a:prstDash val="solid"/>
                <a:round/>
                <a:headEnd/>
                <a:tailEnd/>
              </a:ln>
            </p:spPr>
            <p:txBody>
              <a:bodyPr/>
              <a:lstStyle/>
              <a:p>
                <a:endParaRPr lang="en-US"/>
              </a:p>
            </p:txBody>
          </p:sp>
        </p:grpSp>
        <p:sp>
          <p:nvSpPr>
            <p:cNvPr id="12" name="Rectangle 14"/>
            <p:cNvSpPr>
              <a:spLocks noChangeArrowheads="1"/>
            </p:cNvSpPr>
            <p:nvPr/>
          </p:nvSpPr>
          <p:spPr bwMode="auto">
            <a:xfrm>
              <a:off x="2879725" y="2819400"/>
              <a:ext cx="620713" cy="1876425"/>
            </a:xfrm>
            <a:prstGeom prst="rect">
              <a:avLst/>
            </a:prstGeom>
            <a:noFill/>
            <a:ln w="38100">
              <a:solidFill>
                <a:srgbClr val="000000"/>
              </a:solidFill>
              <a:miter lim="800000"/>
              <a:headEnd/>
              <a:tailEnd/>
            </a:ln>
            <a:extLst>
              <a:ext uri="{909E8E84-426E-40DD-AFC4-6F175D3DCCD1}">
                <a14:hiddenFill xmlns:a14="http://schemas.microsoft.com/office/drawing/2010/main">
                  <a:solidFill>
                    <a:schemeClr val="folHlink"/>
                  </a:solidFill>
                </a14:hiddenFill>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ltLang="en-US"/>
            </a:p>
          </p:txBody>
        </p:sp>
        <p:sp>
          <p:nvSpPr>
            <p:cNvPr id="13" name="Freeform 15"/>
            <p:cNvSpPr>
              <a:spLocks/>
            </p:cNvSpPr>
            <p:nvPr/>
          </p:nvSpPr>
          <p:spPr bwMode="auto">
            <a:xfrm>
              <a:off x="2035175" y="4608513"/>
              <a:ext cx="217488" cy="84138"/>
            </a:xfrm>
            <a:custGeom>
              <a:avLst/>
              <a:gdLst>
                <a:gd name="T0" fmla="*/ 0 w 220"/>
                <a:gd name="T1" fmla="*/ 53 h 83"/>
                <a:gd name="T2" fmla="*/ 52 w 220"/>
                <a:gd name="T3" fmla="*/ 40 h 83"/>
                <a:gd name="T4" fmla="*/ 97 w 220"/>
                <a:gd name="T5" fmla="*/ 27 h 83"/>
                <a:gd name="T6" fmla="*/ 137 w 220"/>
                <a:gd name="T7" fmla="*/ 0 h 8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20" h="83">
                  <a:moveTo>
                    <a:pt x="0" y="83"/>
                  </a:moveTo>
                  <a:lnTo>
                    <a:pt x="83" y="62"/>
                  </a:lnTo>
                  <a:lnTo>
                    <a:pt x="155" y="42"/>
                  </a:lnTo>
                  <a:lnTo>
                    <a:pt x="220"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14" name="Group 16"/>
            <p:cNvGrpSpPr>
              <a:grpSpLocks/>
            </p:cNvGrpSpPr>
            <p:nvPr/>
          </p:nvGrpSpPr>
          <p:grpSpPr bwMode="auto">
            <a:xfrm rot="18667928">
              <a:off x="1924050" y="4216400"/>
              <a:ext cx="207963" cy="434975"/>
              <a:chOff x="3396" y="1138"/>
              <a:chExt cx="108" cy="224"/>
            </a:xfrm>
          </p:grpSpPr>
          <p:sp>
            <p:nvSpPr>
              <p:cNvPr id="37" name="Line 17"/>
              <p:cNvSpPr>
                <a:spLocks noChangeShapeType="1"/>
              </p:cNvSpPr>
              <p:nvPr/>
            </p:nvSpPr>
            <p:spPr bwMode="auto">
              <a:xfrm flipH="1">
                <a:off x="3418" y="1138"/>
                <a:ext cx="86" cy="18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 name="Freeform 18"/>
              <p:cNvSpPr>
                <a:spLocks/>
              </p:cNvSpPr>
              <p:nvPr/>
            </p:nvSpPr>
            <p:spPr bwMode="auto">
              <a:xfrm>
                <a:off x="3396" y="1285"/>
                <a:ext cx="54" cy="77"/>
              </a:xfrm>
              <a:custGeom>
                <a:avLst/>
                <a:gdLst>
                  <a:gd name="T0" fmla="*/ 10 w 108"/>
                  <a:gd name="T1" fmla="*/ 0 h 155"/>
                  <a:gd name="T2" fmla="*/ 0 w 108"/>
                  <a:gd name="T3" fmla="*/ 77 h 155"/>
                  <a:gd name="T4" fmla="*/ 54 w 108"/>
                  <a:gd name="T5" fmla="*/ 22 h 155"/>
                  <a:gd name="T6" fmla="*/ 22 w 108"/>
                  <a:gd name="T7" fmla="*/ 32 h 155"/>
                  <a:gd name="T8" fmla="*/ 10 w 108"/>
                  <a:gd name="T9" fmla="*/ 0 h 15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8" h="155">
                    <a:moveTo>
                      <a:pt x="19" y="0"/>
                    </a:moveTo>
                    <a:lnTo>
                      <a:pt x="0" y="155"/>
                    </a:lnTo>
                    <a:lnTo>
                      <a:pt x="108" y="45"/>
                    </a:lnTo>
                    <a:lnTo>
                      <a:pt x="44" y="64"/>
                    </a:lnTo>
                    <a:lnTo>
                      <a:pt x="1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15" name="Rectangle 19"/>
            <p:cNvSpPr>
              <a:spLocks noChangeArrowheads="1"/>
            </p:cNvSpPr>
            <p:nvPr/>
          </p:nvSpPr>
          <p:spPr bwMode="auto">
            <a:xfrm>
              <a:off x="2019300" y="3987800"/>
              <a:ext cx="762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en-US">
                  <a:solidFill>
                    <a:srgbClr val="000000"/>
                  </a:solidFill>
                </a:rPr>
                <a:t>r</a:t>
              </a:r>
              <a:endParaRPr lang="en-US" altLang="en-US" sz="2400"/>
            </a:p>
          </p:txBody>
        </p:sp>
        <p:sp>
          <p:nvSpPr>
            <p:cNvPr id="16" name="Rectangle 20"/>
            <p:cNvSpPr>
              <a:spLocks noChangeArrowheads="1"/>
            </p:cNvSpPr>
            <p:nvPr/>
          </p:nvSpPr>
          <p:spPr bwMode="auto">
            <a:xfrm>
              <a:off x="1944688" y="4919663"/>
              <a:ext cx="2159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en-US">
                  <a:solidFill>
                    <a:srgbClr val="000000"/>
                  </a:solidFill>
                  <a:latin typeface="Times New Roman" pitchFamily="18" charset="0"/>
                </a:rPr>
                <a:t>T</a:t>
              </a:r>
              <a:r>
                <a:rPr lang="en-US" altLang="en-US" baseline="-25000">
                  <a:solidFill>
                    <a:srgbClr val="000000"/>
                  </a:solidFill>
                  <a:latin typeface="Times New Roman" pitchFamily="18" charset="0"/>
                </a:rPr>
                <a:t>1</a:t>
              </a:r>
              <a:endParaRPr lang="en-US" altLang="en-US" sz="2400">
                <a:latin typeface="Times New Roman" pitchFamily="18" charset="0"/>
              </a:endParaRPr>
            </a:p>
          </p:txBody>
        </p:sp>
        <p:sp>
          <p:nvSpPr>
            <p:cNvPr id="17" name="Rectangle 21"/>
            <p:cNvSpPr>
              <a:spLocks noChangeArrowheads="1"/>
            </p:cNvSpPr>
            <p:nvPr/>
          </p:nvSpPr>
          <p:spPr bwMode="auto">
            <a:xfrm>
              <a:off x="3017838" y="3014663"/>
              <a:ext cx="35083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ltLang="en-US"/>
            </a:p>
          </p:txBody>
        </p:sp>
        <p:sp>
          <p:nvSpPr>
            <p:cNvPr id="18" name="Rectangle 22"/>
            <p:cNvSpPr>
              <a:spLocks noChangeArrowheads="1"/>
            </p:cNvSpPr>
            <p:nvPr/>
          </p:nvSpPr>
          <p:spPr bwMode="auto">
            <a:xfrm>
              <a:off x="3113088" y="3067050"/>
              <a:ext cx="2159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en-US">
                  <a:solidFill>
                    <a:srgbClr val="000000"/>
                  </a:solidFill>
                  <a:latin typeface="Times New Roman" pitchFamily="18" charset="0"/>
                </a:rPr>
                <a:t>T</a:t>
              </a:r>
              <a:r>
                <a:rPr lang="en-US" altLang="en-US" baseline="-25000">
                  <a:solidFill>
                    <a:srgbClr val="000000"/>
                  </a:solidFill>
                  <a:latin typeface="Times New Roman" pitchFamily="18" charset="0"/>
                </a:rPr>
                <a:t>2</a:t>
              </a:r>
              <a:endParaRPr lang="en-US" altLang="en-US" sz="2400">
                <a:latin typeface="Times New Roman" pitchFamily="18" charset="0"/>
              </a:endParaRPr>
            </a:p>
          </p:txBody>
        </p:sp>
        <p:sp>
          <p:nvSpPr>
            <p:cNvPr id="23" name="Rectangle 27"/>
            <p:cNvSpPr>
              <a:spLocks noChangeArrowheads="1"/>
            </p:cNvSpPr>
            <p:nvPr/>
          </p:nvSpPr>
          <p:spPr bwMode="auto">
            <a:xfrm>
              <a:off x="1671638" y="4700588"/>
              <a:ext cx="4840288" cy="836613"/>
            </a:xfrm>
            <a:prstGeom prst="rect">
              <a:avLst/>
            </a:prstGeom>
            <a:noFill/>
            <a:ln w="38100">
              <a:solidFill>
                <a:srgbClr val="000000"/>
              </a:solidFill>
              <a:miter lim="800000"/>
              <a:headEnd/>
              <a:tailEnd/>
            </a:ln>
            <a:extLst>
              <a:ext uri="{909E8E84-426E-40DD-AFC4-6F175D3DCCD1}">
                <a14:hiddenFill xmlns:a14="http://schemas.microsoft.com/office/drawing/2010/main">
                  <a:solidFill>
                    <a:schemeClr val="folHlink"/>
                  </a:solidFill>
                </a14:hiddenFill>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ltLang="en-US"/>
            </a:p>
          </p:txBody>
        </p:sp>
        <p:sp>
          <p:nvSpPr>
            <p:cNvPr id="24" name="Line 28"/>
            <p:cNvSpPr>
              <a:spLocks noChangeShapeType="1"/>
            </p:cNvSpPr>
            <p:nvPr/>
          </p:nvSpPr>
          <p:spPr bwMode="auto">
            <a:xfrm rot="5400000">
              <a:off x="1460500" y="5124450"/>
              <a:ext cx="836613"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 name="Arc 38"/>
            <p:cNvSpPr>
              <a:spLocks/>
            </p:cNvSpPr>
            <p:nvPr/>
          </p:nvSpPr>
          <p:spPr bwMode="auto">
            <a:xfrm>
              <a:off x="2135188" y="4310063"/>
              <a:ext cx="579438" cy="388938"/>
            </a:xfrm>
            <a:custGeom>
              <a:avLst/>
              <a:gdLst>
                <a:gd name="T0" fmla="*/ 271 w 21600"/>
                <a:gd name="T1" fmla="*/ 0 h 14490"/>
                <a:gd name="T2" fmla="*/ 365 w 21600"/>
                <a:gd name="T3" fmla="*/ 245 h 14490"/>
                <a:gd name="T4" fmla="*/ 0 w 21600"/>
                <a:gd name="T5" fmla="*/ 245 h 14490"/>
                <a:gd name="T6" fmla="*/ 0 60000 65536"/>
                <a:gd name="T7" fmla="*/ 0 60000 65536"/>
                <a:gd name="T8" fmla="*/ 0 60000 65536"/>
              </a:gdLst>
              <a:ahLst/>
              <a:cxnLst>
                <a:cxn ang="T6">
                  <a:pos x="T0" y="T1"/>
                </a:cxn>
                <a:cxn ang="T7">
                  <a:pos x="T2" y="T3"/>
                </a:cxn>
                <a:cxn ang="T8">
                  <a:pos x="T4" y="T5"/>
                </a:cxn>
              </a:cxnLst>
              <a:rect l="0" t="0" r="r" b="b"/>
              <a:pathLst>
                <a:path w="21600" h="14490" fill="none" extrusionOk="0">
                  <a:moveTo>
                    <a:pt x="16018" y="0"/>
                  </a:moveTo>
                  <a:cubicBezTo>
                    <a:pt x="19610" y="3971"/>
                    <a:pt x="21600" y="9135"/>
                    <a:pt x="21600" y="14490"/>
                  </a:cubicBezTo>
                </a:path>
                <a:path w="21600" h="14490" stroke="0" extrusionOk="0">
                  <a:moveTo>
                    <a:pt x="16018" y="0"/>
                  </a:moveTo>
                  <a:cubicBezTo>
                    <a:pt x="19610" y="3971"/>
                    <a:pt x="21600" y="9135"/>
                    <a:pt x="21600" y="14490"/>
                  </a:cubicBezTo>
                  <a:lnTo>
                    <a:pt x="0" y="14490"/>
                  </a:lnTo>
                  <a:lnTo>
                    <a:pt x="16018" y="0"/>
                  </a:lnTo>
                  <a:close/>
                </a:path>
              </a:pathLst>
            </a:custGeom>
            <a:noFill/>
            <a:ln w="9525">
              <a:solidFill>
                <a:schemeClr val="tx1"/>
              </a:solidFill>
              <a:round/>
              <a:headEnd type="triangl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 name="Text Box 39"/>
            <p:cNvSpPr txBox="1">
              <a:spLocks noChangeArrowheads="1"/>
            </p:cNvSpPr>
            <p:nvPr/>
          </p:nvSpPr>
          <p:spPr bwMode="auto">
            <a:xfrm>
              <a:off x="2590798" y="4267200"/>
              <a:ext cx="21272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spcBef>
                  <a:spcPct val="50000"/>
                </a:spcBef>
              </a:pPr>
              <a:r>
                <a:rPr lang="en-US" altLang="en-US" sz="1600" dirty="0">
                  <a:latin typeface="Symbol" panose="05050102010706020507" pitchFamily="18" charset="2"/>
                  <a:sym typeface="Symbol" pitchFamily="18" charset="2"/>
                </a:rPr>
                <a:t></a:t>
              </a:r>
              <a:endParaRPr lang="en-US" altLang="en-US" sz="1600" dirty="0">
                <a:latin typeface="Symbol" panose="05050102010706020507" pitchFamily="18" charset="2"/>
              </a:endParaRPr>
            </a:p>
          </p:txBody>
        </p:sp>
        <p:sp>
          <p:nvSpPr>
            <p:cNvPr id="30" name="Line 40"/>
            <p:cNvSpPr>
              <a:spLocks noChangeShapeType="1"/>
            </p:cNvSpPr>
            <p:nvPr/>
          </p:nvSpPr>
          <p:spPr bwMode="auto">
            <a:xfrm>
              <a:off x="2882900" y="3451225"/>
              <a:ext cx="609600" cy="0"/>
            </a:xfrm>
            <a:prstGeom prst="line">
              <a:avLst/>
            </a:prstGeom>
            <a:noFill/>
            <a:ln w="9525">
              <a:solidFill>
                <a:schemeClr val="tx1"/>
              </a:solidFill>
              <a:round/>
              <a:headEnd type="stealth" w="lg" len="med"/>
              <a:tailEnd type="stealth"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55" name="Freeform 54"/>
          <p:cNvSpPr/>
          <p:nvPr/>
        </p:nvSpPr>
        <p:spPr>
          <a:xfrm>
            <a:off x="5029200" y="4288971"/>
            <a:ext cx="468086" cy="1251857"/>
          </a:xfrm>
          <a:custGeom>
            <a:avLst/>
            <a:gdLst>
              <a:gd name="connsiteX0" fmla="*/ 57738 w 569367"/>
              <a:gd name="connsiteY0" fmla="*/ 1208314 h 1208314"/>
              <a:gd name="connsiteX1" fmla="*/ 46852 w 569367"/>
              <a:gd name="connsiteY1" fmla="*/ 217714 h 1208314"/>
              <a:gd name="connsiteX2" fmla="*/ 569367 w 569367"/>
              <a:gd name="connsiteY2" fmla="*/ 0 h 1208314"/>
            </a:gdLst>
            <a:ahLst/>
            <a:cxnLst>
              <a:cxn ang="0">
                <a:pos x="connsiteX0" y="connsiteY0"/>
              </a:cxn>
              <a:cxn ang="0">
                <a:pos x="connsiteX1" y="connsiteY1"/>
              </a:cxn>
              <a:cxn ang="0">
                <a:pos x="connsiteX2" y="connsiteY2"/>
              </a:cxn>
            </a:cxnLst>
            <a:rect l="l" t="t" r="r" b="b"/>
            <a:pathLst>
              <a:path w="569367" h="1208314">
                <a:moveTo>
                  <a:pt x="57738" y="1208314"/>
                </a:moveTo>
                <a:cubicBezTo>
                  <a:pt x="9659" y="813707"/>
                  <a:pt x="-38420" y="419100"/>
                  <a:pt x="46852" y="217714"/>
                </a:cubicBezTo>
                <a:cubicBezTo>
                  <a:pt x="132124" y="16328"/>
                  <a:pt x="350745" y="8164"/>
                  <a:pt x="569367" y="0"/>
                </a:cubicBezTo>
              </a:path>
            </a:pathLst>
          </a:custGeom>
          <a:noFill/>
          <a:ln w="190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ight Arrow 1"/>
          <p:cNvSpPr/>
          <p:nvPr/>
        </p:nvSpPr>
        <p:spPr>
          <a:xfrm>
            <a:off x="7924800" y="4495800"/>
            <a:ext cx="533400" cy="685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825950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Stress Profiles Dependent on Mode of Loading</a:t>
            </a:r>
          </a:p>
        </p:txBody>
      </p:sp>
      <p:grpSp>
        <p:nvGrpSpPr>
          <p:cNvPr id="45" name="Group 44"/>
          <p:cNvGrpSpPr/>
          <p:nvPr/>
        </p:nvGrpSpPr>
        <p:grpSpPr>
          <a:xfrm>
            <a:off x="1671638" y="1447800"/>
            <a:ext cx="6024562" cy="4094956"/>
            <a:chOff x="1671638" y="2819400"/>
            <a:chExt cx="4840288" cy="2723356"/>
          </a:xfrm>
        </p:grpSpPr>
        <p:sp>
          <p:nvSpPr>
            <p:cNvPr id="9" name="Freeform 9"/>
            <p:cNvSpPr>
              <a:spLocks/>
            </p:cNvSpPr>
            <p:nvPr/>
          </p:nvSpPr>
          <p:spPr bwMode="auto">
            <a:xfrm>
              <a:off x="3500438" y="3998913"/>
              <a:ext cx="863600" cy="698500"/>
            </a:xfrm>
            <a:custGeom>
              <a:avLst/>
              <a:gdLst>
                <a:gd name="T0" fmla="*/ 0 w 859"/>
                <a:gd name="T1" fmla="*/ 0 h 695"/>
                <a:gd name="T2" fmla="*/ 0 w 859"/>
                <a:gd name="T3" fmla="*/ 440 h 695"/>
                <a:gd name="T4" fmla="*/ 544 w 859"/>
                <a:gd name="T5" fmla="*/ 440 h 695"/>
                <a:gd name="T6" fmla="*/ 470 w 859"/>
                <a:gd name="T7" fmla="*/ 417 h 695"/>
                <a:gd name="T8" fmla="*/ 417 w 859"/>
                <a:gd name="T9" fmla="*/ 399 h 695"/>
                <a:gd name="T10" fmla="*/ 353 w 859"/>
                <a:gd name="T11" fmla="*/ 355 h 695"/>
                <a:gd name="T12" fmla="*/ 0 w 859"/>
                <a:gd name="T13" fmla="*/ 0 h 69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59" h="695">
                  <a:moveTo>
                    <a:pt x="0" y="0"/>
                  </a:moveTo>
                  <a:lnTo>
                    <a:pt x="0" y="695"/>
                  </a:lnTo>
                  <a:lnTo>
                    <a:pt x="859" y="695"/>
                  </a:lnTo>
                  <a:lnTo>
                    <a:pt x="742" y="659"/>
                  </a:lnTo>
                  <a:lnTo>
                    <a:pt x="658" y="630"/>
                  </a:lnTo>
                  <a:lnTo>
                    <a:pt x="557" y="561"/>
                  </a:lnTo>
                  <a:lnTo>
                    <a:pt x="0" y="0"/>
                  </a:lnTo>
                  <a:close/>
                </a:path>
              </a:pathLst>
            </a:custGeom>
            <a:solidFill>
              <a:srgbClr val="DDDDD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 name="Freeform 10"/>
            <p:cNvSpPr>
              <a:spLocks/>
            </p:cNvSpPr>
            <p:nvPr/>
          </p:nvSpPr>
          <p:spPr bwMode="auto">
            <a:xfrm>
              <a:off x="3500438" y="3998913"/>
              <a:ext cx="863600" cy="698500"/>
            </a:xfrm>
            <a:custGeom>
              <a:avLst/>
              <a:gdLst>
                <a:gd name="T0" fmla="*/ 0 w 859"/>
                <a:gd name="T1" fmla="*/ 0 h 695"/>
                <a:gd name="T2" fmla="*/ 0 w 859"/>
                <a:gd name="T3" fmla="*/ 440 h 695"/>
                <a:gd name="T4" fmla="*/ 544 w 859"/>
                <a:gd name="T5" fmla="*/ 440 h 695"/>
                <a:gd name="T6" fmla="*/ 470 w 859"/>
                <a:gd name="T7" fmla="*/ 417 h 695"/>
                <a:gd name="T8" fmla="*/ 417 w 859"/>
                <a:gd name="T9" fmla="*/ 399 h 695"/>
                <a:gd name="T10" fmla="*/ 353 w 859"/>
                <a:gd name="T11" fmla="*/ 355 h 695"/>
                <a:gd name="T12" fmla="*/ 0 w 859"/>
                <a:gd name="T13" fmla="*/ 0 h 69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59" h="695">
                  <a:moveTo>
                    <a:pt x="0" y="0"/>
                  </a:moveTo>
                  <a:lnTo>
                    <a:pt x="0" y="695"/>
                  </a:lnTo>
                  <a:lnTo>
                    <a:pt x="859" y="695"/>
                  </a:lnTo>
                  <a:lnTo>
                    <a:pt x="742" y="659"/>
                  </a:lnTo>
                  <a:lnTo>
                    <a:pt x="658" y="630"/>
                  </a:lnTo>
                  <a:lnTo>
                    <a:pt x="557" y="561"/>
                  </a:lnTo>
                  <a:lnTo>
                    <a:pt x="0" y="0"/>
                  </a:lnTo>
                </a:path>
              </a:pathLst>
            </a:custGeom>
            <a:solidFill>
              <a:srgbClr val="DDDDDD"/>
            </a:solidFill>
            <a:ln w="38100" cmpd="sng">
              <a:solidFill>
                <a:srgbClr val="000000"/>
              </a:solidFill>
              <a:prstDash val="solid"/>
              <a:round/>
              <a:headEnd/>
              <a:tailEnd/>
            </a:ln>
          </p:spPr>
          <p:txBody>
            <a:bodyPr/>
            <a:lstStyle/>
            <a:p>
              <a:endParaRPr lang="en-US"/>
            </a:p>
          </p:txBody>
        </p:sp>
        <p:grpSp>
          <p:nvGrpSpPr>
            <p:cNvPr id="11" name="Group 11"/>
            <p:cNvGrpSpPr>
              <a:grpSpLocks/>
            </p:cNvGrpSpPr>
            <p:nvPr/>
          </p:nvGrpSpPr>
          <p:grpSpPr bwMode="auto">
            <a:xfrm>
              <a:off x="2035175" y="3989388"/>
              <a:ext cx="839788" cy="706438"/>
              <a:chOff x="2317" y="1044"/>
              <a:chExt cx="418" cy="352"/>
            </a:xfrm>
          </p:grpSpPr>
          <p:sp>
            <p:nvSpPr>
              <p:cNvPr id="39" name="Freeform 12"/>
              <p:cNvSpPr>
                <a:spLocks/>
              </p:cNvSpPr>
              <p:nvPr/>
            </p:nvSpPr>
            <p:spPr bwMode="auto">
              <a:xfrm>
                <a:off x="2317" y="1044"/>
                <a:ext cx="418" cy="352"/>
              </a:xfrm>
              <a:custGeom>
                <a:avLst/>
                <a:gdLst>
                  <a:gd name="T0" fmla="*/ 0 w 835"/>
                  <a:gd name="T1" fmla="*/ 352 h 704"/>
                  <a:gd name="T2" fmla="*/ 418 w 835"/>
                  <a:gd name="T3" fmla="*/ 351 h 704"/>
                  <a:gd name="T4" fmla="*/ 418 w 835"/>
                  <a:gd name="T5" fmla="*/ 0 h 704"/>
                  <a:gd name="T6" fmla="*/ 112 w 835"/>
                  <a:gd name="T7" fmla="*/ 306 h 704"/>
                  <a:gd name="T8" fmla="*/ 75 w 835"/>
                  <a:gd name="T9" fmla="*/ 330 h 704"/>
                  <a:gd name="T10" fmla="*/ 0 w 835"/>
                  <a:gd name="T11" fmla="*/ 352 h 70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35" h="704">
                    <a:moveTo>
                      <a:pt x="0" y="704"/>
                    </a:moveTo>
                    <a:lnTo>
                      <a:pt x="835" y="701"/>
                    </a:lnTo>
                    <a:lnTo>
                      <a:pt x="835" y="0"/>
                    </a:lnTo>
                    <a:lnTo>
                      <a:pt x="223" y="612"/>
                    </a:lnTo>
                    <a:lnTo>
                      <a:pt x="149" y="660"/>
                    </a:lnTo>
                    <a:lnTo>
                      <a:pt x="0" y="704"/>
                    </a:lnTo>
                    <a:close/>
                  </a:path>
                </a:pathLst>
              </a:custGeom>
              <a:solidFill>
                <a:srgbClr val="DDDDDD"/>
              </a:solidFill>
              <a:ln w="38100" cmpd="sng">
                <a:solidFill>
                  <a:srgbClr val="000000"/>
                </a:solidFill>
                <a:round/>
                <a:headEnd/>
                <a:tailEnd/>
              </a:ln>
            </p:spPr>
            <p:txBody>
              <a:bodyPr/>
              <a:lstStyle/>
              <a:p>
                <a:endParaRPr lang="en-US"/>
              </a:p>
            </p:txBody>
          </p:sp>
          <p:sp>
            <p:nvSpPr>
              <p:cNvPr id="40" name="Freeform 13"/>
              <p:cNvSpPr>
                <a:spLocks/>
              </p:cNvSpPr>
              <p:nvPr/>
            </p:nvSpPr>
            <p:spPr bwMode="auto">
              <a:xfrm>
                <a:off x="2317" y="1044"/>
                <a:ext cx="418" cy="352"/>
              </a:xfrm>
              <a:custGeom>
                <a:avLst/>
                <a:gdLst>
                  <a:gd name="T0" fmla="*/ 0 w 835"/>
                  <a:gd name="T1" fmla="*/ 352 h 704"/>
                  <a:gd name="T2" fmla="*/ 418 w 835"/>
                  <a:gd name="T3" fmla="*/ 351 h 704"/>
                  <a:gd name="T4" fmla="*/ 418 w 835"/>
                  <a:gd name="T5" fmla="*/ 0 h 704"/>
                  <a:gd name="T6" fmla="*/ 112 w 835"/>
                  <a:gd name="T7" fmla="*/ 306 h 704"/>
                  <a:gd name="T8" fmla="*/ 75 w 835"/>
                  <a:gd name="T9" fmla="*/ 330 h 704"/>
                  <a:gd name="T10" fmla="*/ 0 w 835"/>
                  <a:gd name="T11" fmla="*/ 352 h 70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35" h="704">
                    <a:moveTo>
                      <a:pt x="0" y="704"/>
                    </a:moveTo>
                    <a:lnTo>
                      <a:pt x="835" y="701"/>
                    </a:lnTo>
                    <a:lnTo>
                      <a:pt x="835" y="0"/>
                    </a:lnTo>
                    <a:lnTo>
                      <a:pt x="223" y="612"/>
                    </a:lnTo>
                    <a:lnTo>
                      <a:pt x="149" y="660"/>
                    </a:lnTo>
                    <a:lnTo>
                      <a:pt x="0" y="704"/>
                    </a:lnTo>
                  </a:path>
                </a:pathLst>
              </a:custGeom>
              <a:solidFill>
                <a:srgbClr val="DDDDDD"/>
              </a:solidFill>
              <a:ln w="38100" cmpd="sng">
                <a:solidFill>
                  <a:srgbClr val="000000"/>
                </a:solidFill>
                <a:prstDash val="solid"/>
                <a:round/>
                <a:headEnd/>
                <a:tailEnd/>
              </a:ln>
            </p:spPr>
            <p:txBody>
              <a:bodyPr/>
              <a:lstStyle/>
              <a:p>
                <a:endParaRPr lang="en-US"/>
              </a:p>
            </p:txBody>
          </p:sp>
        </p:grpSp>
        <p:sp>
          <p:nvSpPr>
            <p:cNvPr id="12" name="Rectangle 14"/>
            <p:cNvSpPr>
              <a:spLocks noChangeArrowheads="1"/>
            </p:cNvSpPr>
            <p:nvPr/>
          </p:nvSpPr>
          <p:spPr bwMode="auto">
            <a:xfrm>
              <a:off x="2879725" y="2819400"/>
              <a:ext cx="620713" cy="1876425"/>
            </a:xfrm>
            <a:prstGeom prst="rect">
              <a:avLst/>
            </a:prstGeom>
            <a:noFill/>
            <a:ln w="38100">
              <a:solidFill>
                <a:srgbClr val="000000"/>
              </a:solidFill>
              <a:miter lim="800000"/>
              <a:headEnd/>
              <a:tailEnd/>
            </a:ln>
            <a:extLst>
              <a:ext uri="{909E8E84-426E-40DD-AFC4-6F175D3DCCD1}">
                <a14:hiddenFill xmlns:a14="http://schemas.microsoft.com/office/drawing/2010/main">
                  <a:solidFill>
                    <a:schemeClr val="folHlink"/>
                  </a:solidFill>
                </a14:hiddenFill>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ltLang="en-US"/>
            </a:p>
          </p:txBody>
        </p:sp>
        <p:sp>
          <p:nvSpPr>
            <p:cNvPr id="13" name="Freeform 15"/>
            <p:cNvSpPr>
              <a:spLocks/>
            </p:cNvSpPr>
            <p:nvPr/>
          </p:nvSpPr>
          <p:spPr bwMode="auto">
            <a:xfrm>
              <a:off x="2035175" y="4608513"/>
              <a:ext cx="217488" cy="84138"/>
            </a:xfrm>
            <a:custGeom>
              <a:avLst/>
              <a:gdLst>
                <a:gd name="T0" fmla="*/ 0 w 220"/>
                <a:gd name="T1" fmla="*/ 53 h 83"/>
                <a:gd name="T2" fmla="*/ 52 w 220"/>
                <a:gd name="T3" fmla="*/ 40 h 83"/>
                <a:gd name="T4" fmla="*/ 97 w 220"/>
                <a:gd name="T5" fmla="*/ 27 h 83"/>
                <a:gd name="T6" fmla="*/ 137 w 220"/>
                <a:gd name="T7" fmla="*/ 0 h 8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20" h="83">
                  <a:moveTo>
                    <a:pt x="0" y="83"/>
                  </a:moveTo>
                  <a:lnTo>
                    <a:pt x="83" y="62"/>
                  </a:lnTo>
                  <a:lnTo>
                    <a:pt x="155" y="42"/>
                  </a:lnTo>
                  <a:lnTo>
                    <a:pt x="220"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14" name="Group 16"/>
            <p:cNvGrpSpPr>
              <a:grpSpLocks/>
            </p:cNvGrpSpPr>
            <p:nvPr/>
          </p:nvGrpSpPr>
          <p:grpSpPr bwMode="auto">
            <a:xfrm rot="18667928">
              <a:off x="1924050" y="4216400"/>
              <a:ext cx="207963" cy="434975"/>
              <a:chOff x="3396" y="1138"/>
              <a:chExt cx="108" cy="224"/>
            </a:xfrm>
          </p:grpSpPr>
          <p:sp>
            <p:nvSpPr>
              <p:cNvPr id="37" name="Line 17"/>
              <p:cNvSpPr>
                <a:spLocks noChangeShapeType="1"/>
              </p:cNvSpPr>
              <p:nvPr/>
            </p:nvSpPr>
            <p:spPr bwMode="auto">
              <a:xfrm flipH="1">
                <a:off x="3418" y="1138"/>
                <a:ext cx="86" cy="18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 name="Freeform 18"/>
              <p:cNvSpPr>
                <a:spLocks/>
              </p:cNvSpPr>
              <p:nvPr/>
            </p:nvSpPr>
            <p:spPr bwMode="auto">
              <a:xfrm>
                <a:off x="3396" y="1285"/>
                <a:ext cx="54" cy="77"/>
              </a:xfrm>
              <a:custGeom>
                <a:avLst/>
                <a:gdLst>
                  <a:gd name="T0" fmla="*/ 10 w 108"/>
                  <a:gd name="T1" fmla="*/ 0 h 155"/>
                  <a:gd name="T2" fmla="*/ 0 w 108"/>
                  <a:gd name="T3" fmla="*/ 77 h 155"/>
                  <a:gd name="T4" fmla="*/ 54 w 108"/>
                  <a:gd name="T5" fmla="*/ 22 h 155"/>
                  <a:gd name="T6" fmla="*/ 22 w 108"/>
                  <a:gd name="T7" fmla="*/ 32 h 155"/>
                  <a:gd name="T8" fmla="*/ 10 w 108"/>
                  <a:gd name="T9" fmla="*/ 0 h 15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8" h="155">
                    <a:moveTo>
                      <a:pt x="19" y="0"/>
                    </a:moveTo>
                    <a:lnTo>
                      <a:pt x="0" y="155"/>
                    </a:lnTo>
                    <a:lnTo>
                      <a:pt x="108" y="45"/>
                    </a:lnTo>
                    <a:lnTo>
                      <a:pt x="44" y="64"/>
                    </a:lnTo>
                    <a:lnTo>
                      <a:pt x="1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15" name="Rectangle 19"/>
            <p:cNvSpPr>
              <a:spLocks noChangeArrowheads="1"/>
            </p:cNvSpPr>
            <p:nvPr/>
          </p:nvSpPr>
          <p:spPr bwMode="auto">
            <a:xfrm>
              <a:off x="2019300" y="3987800"/>
              <a:ext cx="762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en-US">
                  <a:solidFill>
                    <a:srgbClr val="000000"/>
                  </a:solidFill>
                </a:rPr>
                <a:t>r</a:t>
              </a:r>
              <a:endParaRPr lang="en-US" altLang="en-US" sz="2400"/>
            </a:p>
          </p:txBody>
        </p:sp>
        <p:sp>
          <p:nvSpPr>
            <p:cNvPr id="16" name="Rectangle 20"/>
            <p:cNvSpPr>
              <a:spLocks noChangeArrowheads="1"/>
            </p:cNvSpPr>
            <p:nvPr/>
          </p:nvSpPr>
          <p:spPr bwMode="auto">
            <a:xfrm>
              <a:off x="1944688" y="4919663"/>
              <a:ext cx="2159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en-US">
                  <a:solidFill>
                    <a:srgbClr val="000000"/>
                  </a:solidFill>
                  <a:latin typeface="Times New Roman" pitchFamily="18" charset="0"/>
                </a:rPr>
                <a:t>T</a:t>
              </a:r>
              <a:r>
                <a:rPr lang="en-US" altLang="en-US" baseline="-25000">
                  <a:solidFill>
                    <a:srgbClr val="000000"/>
                  </a:solidFill>
                  <a:latin typeface="Times New Roman" pitchFamily="18" charset="0"/>
                </a:rPr>
                <a:t>1</a:t>
              </a:r>
              <a:endParaRPr lang="en-US" altLang="en-US" sz="2400">
                <a:latin typeface="Times New Roman" pitchFamily="18" charset="0"/>
              </a:endParaRPr>
            </a:p>
          </p:txBody>
        </p:sp>
        <p:sp>
          <p:nvSpPr>
            <p:cNvPr id="17" name="Rectangle 21"/>
            <p:cNvSpPr>
              <a:spLocks noChangeArrowheads="1"/>
            </p:cNvSpPr>
            <p:nvPr/>
          </p:nvSpPr>
          <p:spPr bwMode="auto">
            <a:xfrm>
              <a:off x="3017838" y="3014663"/>
              <a:ext cx="35083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ltLang="en-US"/>
            </a:p>
          </p:txBody>
        </p:sp>
        <p:sp>
          <p:nvSpPr>
            <p:cNvPr id="18" name="Rectangle 22"/>
            <p:cNvSpPr>
              <a:spLocks noChangeArrowheads="1"/>
            </p:cNvSpPr>
            <p:nvPr/>
          </p:nvSpPr>
          <p:spPr bwMode="auto">
            <a:xfrm>
              <a:off x="3113088" y="3067050"/>
              <a:ext cx="2159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en-US">
                  <a:solidFill>
                    <a:srgbClr val="000000"/>
                  </a:solidFill>
                  <a:latin typeface="Times New Roman" pitchFamily="18" charset="0"/>
                </a:rPr>
                <a:t>T</a:t>
              </a:r>
              <a:r>
                <a:rPr lang="en-US" altLang="en-US" baseline="-25000">
                  <a:solidFill>
                    <a:srgbClr val="000000"/>
                  </a:solidFill>
                  <a:latin typeface="Times New Roman" pitchFamily="18" charset="0"/>
                </a:rPr>
                <a:t>2</a:t>
              </a:r>
              <a:endParaRPr lang="en-US" altLang="en-US" sz="2400">
                <a:latin typeface="Times New Roman" pitchFamily="18" charset="0"/>
              </a:endParaRPr>
            </a:p>
          </p:txBody>
        </p:sp>
        <p:sp>
          <p:nvSpPr>
            <p:cNvPr id="23" name="Rectangle 27"/>
            <p:cNvSpPr>
              <a:spLocks noChangeArrowheads="1"/>
            </p:cNvSpPr>
            <p:nvPr/>
          </p:nvSpPr>
          <p:spPr bwMode="auto">
            <a:xfrm>
              <a:off x="1671638" y="4700588"/>
              <a:ext cx="4840288" cy="836613"/>
            </a:xfrm>
            <a:prstGeom prst="rect">
              <a:avLst/>
            </a:prstGeom>
            <a:noFill/>
            <a:ln w="38100">
              <a:solidFill>
                <a:srgbClr val="000000"/>
              </a:solidFill>
              <a:miter lim="800000"/>
              <a:headEnd/>
              <a:tailEnd/>
            </a:ln>
            <a:extLst>
              <a:ext uri="{909E8E84-426E-40DD-AFC4-6F175D3DCCD1}">
                <a14:hiddenFill xmlns:a14="http://schemas.microsoft.com/office/drawing/2010/main">
                  <a:solidFill>
                    <a:schemeClr val="folHlink"/>
                  </a:solidFill>
                </a14:hiddenFill>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ltLang="en-US"/>
            </a:p>
          </p:txBody>
        </p:sp>
        <p:sp>
          <p:nvSpPr>
            <p:cNvPr id="24" name="Line 28"/>
            <p:cNvSpPr>
              <a:spLocks noChangeShapeType="1"/>
            </p:cNvSpPr>
            <p:nvPr/>
          </p:nvSpPr>
          <p:spPr bwMode="auto">
            <a:xfrm rot="5400000">
              <a:off x="1460500" y="5124450"/>
              <a:ext cx="836613"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 name="Arc 38"/>
            <p:cNvSpPr>
              <a:spLocks/>
            </p:cNvSpPr>
            <p:nvPr/>
          </p:nvSpPr>
          <p:spPr bwMode="auto">
            <a:xfrm>
              <a:off x="2135188" y="4310063"/>
              <a:ext cx="579438" cy="388938"/>
            </a:xfrm>
            <a:custGeom>
              <a:avLst/>
              <a:gdLst>
                <a:gd name="T0" fmla="*/ 271 w 21600"/>
                <a:gd name="T1" fmla="*/ 0 h 14490"/>
                <a:gd name="T2" fmla="*/ 365 w 21600"/>
                <a:gd name="T3" fmla="*/ 245 h 14490"/>
                <a:gd name="T4" fmla="*/ 0 w 21600"/>
                <a:gd name="T5" fmla="*/ 245 h 14490"/>
                <a:gd name="T6" fmla="*/ 0 60000 65536"/>
                <a:gd name="T7" fmla="*/ 0 60000 65536"/>
                <a:gd name="T8" fmla="*/ 0 60000 65536"/>
              </a:gdLst>
              <a:ahLst/>
              <a:cxnLst>
                <a:cxn ang="T6">
                  <a:pos x="T0" y="T1"/>
                </a:cxn>
                <a:cxn ang="T7">
                  <a:pos x="T2" y="T3"/>
                </a:cxn>
                <a:cxn ang="T8">
                  <a:pos x="T4" y="T5"/>
                </a:cxn>
              </a:cxnLst>
              <a:rect l="0" t="0" r="r" b="b"/>
              <a:pathLst>
                <a:path w="21600" h="14490" fill="none" extrusionOk="0">
                  <a:moveTo>
                    <a:pt x="16018" y="0"/>
                  </a:moveTo>
                  <a:cubicBezTo>
                    <a:pt x="19610" y="3971"/>
                    <a:pt x="21600" y="9135"/>
                    <a:pt x="21600" y="14490"/>
                  </a:cubicBezTo>
                </a:path>
                <a:path w="21600" h="14490" stroke="0" extrusionOk="0">
                  <a:moveTo>
                    <a:pt x="16018" y="0"/>
                  </a:moveTo>
                  <a:cubicBezTo>
                    <a:pt x="19610" y="3971"/>
                    <a:pt x="21600" y="9135"/>
                    <a:pt x="21600" y="14490"/>
                  </a:cubicBezTo>
                  <a:lnTo>
                    <a:pt x="0" y="14490"/>
                  </a:lnTo>
                  <a:lnTo>
                    <a:pt x="16018" y="0"/>
                  </a:lnTo>
                  <a:close/>
                </a:path>
              </a:pathLst>
            </a:custGeom>
            <a:noFill/>
            <a:ln w="9525">
              <a:solidFill>
                <a:schemeClr val="tx1"/>
              </a:solidFill>
              <a:round/>
              <a:headEnd type="triangl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 name="Text Box 39"/>
            <p:cNvSpPr txBox="1">
              <a:spLocks noChangeArrowheads="1"/>
            </p:cNvSpPr>
            <p:nvPr/>
          </p:nvSpPr>
          <p:spPr bwMode="auto">
            <a:xfrm>
              <a:off x="2590798" y="4267200"/>
              <a:ext cx="21272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spcBef>
                  <a:spcPct val="50000"/>
                </a:spcBef>
              </a:pPr>
              <a:r>
                <a:rPr lang="en-US" altLang="en-US" sz="1600" dirty="0">
                  <a:latin typeface="Symbol" panose="05050102010706020507" pitchFamily="18" charset="2"/>
                  <a:sym typeface="Symbol" pitchFamily="18" charset="2"/>
                </a:rPr>
                <a:t></a:t>
              </a:r>
              <a:endParaRPr lang="en-US" altLang="en-US" sz="1600" dirty="0">
                <a:latin typeface="Symbol" panose="05050102010706020507" pitchFamily="18" charset="2"/>
              </a:endParaRPr>
            </a:p>
          </p:txBody>
        </p:sp>
        <p:sp>
          <p:nvSpPr>
            <p:cNvPr id="30" name="Line 40"/>
            <p:cNvSpPr>
              <a:spLocks noChangeShapeType="1"/>
            </p:cNvSpPr>
            <p:nvPr/>
          </p:nvSpPr>
          <p:spPr bwMode="auto">
            <a:xfrm>
              <a:off x="2882900" y="3451225"/>
              <a:ext cx="609600" cy="0"/>
            </a:xfrm>
            <a:prstGeom prst="line">
              <a:avLst/>
            </a:prstGeom>
            <a:noFill/>
            <a:ln w="9525">
              <a:solidFill>
                <a:schemeClr val="tx1"/>
              </a:solidFill>
              <a:round/>
              <a:headEnd type="stealth" w="lg" len="med"/>
              <a:tailEnd type="stealth"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51" name="Freeform 50"/>
          <p:cNvSpPr/>
          <p:nvPr/>
        </p:nvSpPr>
        <p:spPr>
          <a:xfrm>
            <a:off x="4582886" y="4288970"/>
            <a:ext cx="1055914" cy="1262743"/>
          </a:xfrm>
          <a:custGeom>
            <a:avLst/>
            <a:gdLst>
              <a:gd name="connsiteX0" fmla="*/ 0 w 914400"/>
              <a:gd name="connsiteY0" fmla="*/ 1219200 h 1219200"/>
              <a:gd name="connsiteX1" fmla="*/ 337457 w 914400"/>
              <a:gd name="connsiteY1" fmla="*/ 228600 h 1219200"/>
              <a:gd name="connsiteX2" fmla="*/ 914400 w 914400"/>
              <a:gd name="connsiteY2" fmla="*/ 0 h 1219200"/>
            </a:gdLst>
            <a:ahLst/>
            <a:cxnLst>
              <a:cxn ang="0">
                <a:pos x="connsiteX0" y="connsiteY0"/>
              </a:cxn>
              <a:cxn ang="0">
                <a:pos x="connsiteX1" y="connsiteY1"/>
              </a:cxn>
              <a:cxn ang="0">
                <a:pos x="connsiteX2" y="connsiteY2"/>
              </a:cxn>
            </a:cxnLst>
            <a:rect l="l" t="t" r="r" b="b"/>
            <a:pathLst>
              <a:path w="914400" h="1219200">
                <a:moveTo>
                  <a:pt x="0" y="1219200"/>
                </a:moveTo>
                <a:cubicBezTo>
                  <a:pt x="92528" y="825500"/>
                  <a:pt x="185057" y="431800"/>
                  <a:pt x="337457" y="228600"/>
                </a:cubicBezTo>
                <a:cubicBezTo>
                  <a:pt x="489857" y="25400"/>
                  <a:pt x="702128" y="12700"/>
                  <a:pt x="914400" y="0"/>
                </a:cubicBezTo>
              </a:path>
            </a:pathLst>
          </a:custGeom>
          <a:noFill/>
          <a:ln w="19050">
            <a:solidFill>
              <a:schemeClr val="accent1">
                <a:lumMod val="60000"/>
                <a:lumOff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urved Left Arrow 2"/>
          <p:cNvSpPr/>
          <p:nvPr/>
        </p:nvSpPr>
        <p:spPr>
          <a:xfrm>
            <a:off x="7924800" y="4419600"/>
            <a:ext cx="609600" cy="914400"/>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9632152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7"/>
          </p:nvPr>
        </p:nvSpPr>
        <p:spPr/>
        <p:txBody>
          <a:bodyPr/>
          <a:lstStyle/>
          <a:p>
            <a:r>
              <a:rPr lang="en-US" dirty="0"/>
              <a:t>Stress profile is factored by the universal weight functions producing a stress profile for the cracked plate</a:t>
            </a:r>
          </a:p>
          <a:p>
            <a:r>
              <a:rPr lang="en-US" dirty="0"/>
              <a:t>This calculation is moderately </a:t>
            </a:r>
            <a:r>
              <a:rPr lang="en-US" dirty="0" err="1"/>
              <a:t>cpu</a:t>
            </a:r>
            <a:r>
              <a:rPr lang="en-US" dirty="0"/>
              <a:t> intensive</a:t>
            </a:r>
          </a:p>
          <a:p>
            <a:r>
              <a:rPr lang="en-US" dirty="0"/>
              <a:t>A non proportional load history would require this calculation at each time step</a:t>
            </a:r>
          </a:p>
        </p:txBody>
      </p:sp>
      <p:sp>
        <p:nvSpPr>
          <p:cNvPr id="4" name="Title 3"/>
          <p:cNvSpPr>
            <a:spLocks noGrp="1"/>
          </p:cNvSpPr>
          <p:nvPr>
            <p:ph type="title"/>
          </p:nvPr>
        </p:nvSpPr>
        <p:spPr/>
        <p:txBody>
          <a:bodyPr/>
          <a:lstStyle/>
          <a:p>
            <a:r>
              <a:rPr lang="en-US" dirty="0"/>
              <a:t>Use of Weight Functions</a:t>
            </a:r>
          </a:p>
        </p:txBody>
      </p:sp>
      <p:grpSp>
        <p:nvGrpSpPr>
          <p:cNvPr id="7" name="Group 6"/>
          <p:cNvGrpSpPr/>
          <p:nvPr/>
        </p:nvGrpSpPr>
        <p:grpSpPr>
          <a:xfrm>
            <a:off x="1600200" y="2362200"/>
            <a:ext cx="4953000" cy="3816974"/>
            <a:chOff x="1752600" y="2050426"/>
            <a:chExt cx="4953000" cy="3816974"/>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28800" y="2050426"/>
              <a:ext cx="3810000" cy="3635644"/>
            </a:xfrm>
            <a:prstGeom prst="rect">
              <a:avLst/>
            </a:prstGeom>
          </p:spPr>
        </p:pic>
        <p:sp>
          <p:nvSpPr>
            <p:cNvPr id="6" name="Rectangle 5"/>
            <p:cNvSpPr/>
            <p:nvPr/>
          </p:nvSpPr>
          <p:spPr>
            <a:xfrm>
              <a:off x="1752600" y="5405735"/>
              <a:ext cx="4953000" cy="461665"/>
            </a:xfrm>
            <a:prstGeom prst="rect">
              <a:avLst/>
            </a:prstGeom>
            <a:solidFill>
              <a:schemeClr val="bg1"/>
            </a:solidFill>
          </p:spPr>
          <p:txBody>
            <a:bodyPr wrap="square">
              <a:spAutoFit/>
            </a:bodyPr>
            <a:lstStyle/>
            <a:p>
              <a:r>
                <a:rPr lang="en-US" sz="1200" dirty="0"/>
                <a:t>STRESS ANALYSIS and FATIGUE of welded structures</a:t>
              </a:r>
            </a:p>
            <a:p>
              <a:r>
                <a:rPr lang="en-US" sz="1200" dirty="0"/>
                <a:t>A. Chattopadhyay, G. Glinka, M. El-</a:t>
              </a:r>
              <a:r>
                <a:rPr lang="en-US" sz="1200" dirty="0" err="1"/>
                <a:t>Zein</a:t>
              </a:r>
              <a:r>
                <a:rPr lang="en-US" sz="1200" dirty="0"/>
                <a:t>, J. Qian and R. </a:t>
              </a:r>
              <a:r>
                <a:rPr lang="en-US" sz="1200" dirty="0" err="1"/>
                <a:t>Formas</a:t>
              </a:r>
              <a:endParaRPr lang="en-US" sz="1200" dirty="0"/>
            </a:p>
          </p:txBody>
        </p:sp>
      </p:grpSp>
    </p:spTree>
    <p:extLst>
      <p:ext uri="{BB962C8B-B14F-4D97-AF65-F5344CB8AC3E}">
        <p14:creationId xmlns:p14="http://schemas.microsoft.com/office/powerpoint/2010/main" val="36983055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a:t>Structural Stresses</a:t>
            </a:r>
          </a:p>
        </p:txBody>
      </p:sp>
    </p:spTree>
    <p:extLst>
      <p:ext uri="{BB962C8B-B14F-4D97-AF65-F5344CB8AC3E}">
        <p14:creationId xmlns:p14="http://schemas.microsoft.com/office/powerpoint/2010/main" val="130809939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quot;/&gt;&lt;property id=&quot;20307&quot; value=&quot;256&quot;/&gt;&lt;/object&gt;&lt;object type=&quot;3&quot; unique_id=&quot;10005&quot;&gt;&lt;property id=&quot;20148&quot; value=&quot;5&quot;/&gt;&lt;property id=&quot;20300&quot; value=&quot;Slide 2 - &amp;quot;Gsf&amp;#x0D;&amp;#x0A;sgf&amp;#x0D;&amp;#x0A;sgf&amp;quot;&quot;/&gt;&lt;property id=&quot;20307&quot; value=&quot;257&quot;/&gt;&lt;/object&gt;&lt;object type=&quot;3&quot; unique_id=&quot;10006&quot;&gt;&lt;property id=&quot;20148&quot; value=&quot;5&quot;/&gt;&lt;property id=&quot;20300&quot; value=&quot;Slide 3&quot;/&gt;&lt;property id=&quot;20307&quot; value=&quot;262&quot;/&gt;&lt;/object&gt;&lt;object type=&quot;3&quot; unique_id=&quot;10007&quot;&gt;&lt;property id=&quot;20148&quot; value=&quot;5&quot;/&gt;&lt;property id=&quot;20300&quot; value=&quot;Slide 4 - &amp;quot;Gsf&amp;#x0D;&amp;#x0A;dghdgh&amp;#x0D;&amp;#x0A;dhg&amp;quot;&quot;/&gt;&lt;property id=&quot;20307&quot; value=&quot;261&quot;/&gt;&lt;/object&gt;&lt;object type=&quot;3&quot; unique_id=&quot;10008&quot;&gt;&lt;property id=&quot;20148&quot; value=&quot;5&quot;/&gt;&lt;property id=&quot;20300&quot; value=&quot;Slide 5&quot;/&gt;&lt;property id=&quot;20307&quot; value=&quot;260&quot;/&gt;&lt;/object&gt;&lt;object type=&quot;3&quot; unique_id=&quot;10009&quot;&gt;&lt;property id=&quot;20148&quot; value=&quot;5&quot;/&gt;&lt;property id=&quot;20300&quot; value=&quot;Slide 6&quot;/&gt;&lt;property id=&quot;20307&quot; value=&quot;259&quot;/&gt;&lt;/object&gt;&lt;object type=&quot;3&quot; unique_id=&quot;10010&quot;&gt;&lt;property id=&quot;20148&quot; value=&quot;5&quot;/&gt;&lt;property id=&quot;20300&quot; value=&quot;Slide 7&quot;/&gt;&lt;property id=&quot;20307&quot; value=&quot;258&quot;/&gt;&lt;/object&gt;&lt;/object&gt;&lt;/object&gt;&lt;/database&gt;"/>
  <p:tag name="SECTOMILLISECCONVERTED" val="1"/>
</p:tagLst>
</file>

<file path=ppt/theme/theme1.xml><?xml version="1.0" encoding="utf-8"?>
<a:theme xmlns:a="http://schemas.openxmlformats.org/drawingml/2006/main" name="blank">
  <a:themeElements>
    <a:clrScheme name="HBM Prenscia">
      <a:dk1>
        <a:sysClr val="windowText" lastClr="000000"/>
      </a:dk1>
      <a:lt1>
        <a:srgbClr val="FFFFFF"/>
      </a:lt1>
      <a:dk2>
        <a:srgbClr val="002E6E"/>
      </a:dk2>
      <a:lt2>
        <a:srgbClr val="D5E0E7"/>
      </a:lt2>
      <a:accent1>
        <a:srgbClr val="002E6E"/>
      </a:accent1>
      <a:accent2>
        <a:srgbClr val="1A5193"/>
      </a:accent2>
      <a:accent3>
        <a:srgbClr val="75A7D3"/>
      </a:accent3>
      <a:accent4>
        <a:srgbClr val="D6E1E7"/>
      </a:accent4>
      <a:accent5>
        <a:srgbClr val="ECF1F4"/>
      </a:accent5>
      <a:accent6>
        <a:srgbClr val="CF1F25"/>
      </a:accent6>
      <a:hlink>
        <a:srgbClr val="0000FF"/>
      </a:hlink>
      <a:folHlink>
        <a:srgbClr val="19519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HBM Prenscia_Powerpoint Template_PRENSCIA_ACCESS">
  <a:themeElements>
    <a:clrScheme name="HBM Prenscia colors 1">
      <a:dk1>
        <a:sysClr val="windowText" lastClr="000000"/>
      </a:dk1>
      <a:lt1>
        <a:srgbClr val="FFFFFF"/>
      </a:lt1>
      <a:dk2>
        <a:srgbClr val="002E6E"/>
      </a:dk2>
      <a:lt2>
        <a:srgbClr val="D5E0E7"/>
      </a:lt2>
      <a:accent1>
        <a:srgbClr val="002E6E"/>
      </a:accent1>
      <a:accent2>
        <a:srgbClr val="1A5193"/>
      </a:accent2>
      <a:accent3>
        <a:srgbClr val="75A7D3"/>
      </a:accent3>
      <a:accent4>
        <a:srgbClr val="D6E1E7"/>
      </a:accent4>
      <a:accent5>
        <a:srgbClr val="ECF1F4"/>
      </a:accent5>
      <a:accent6>
        <a:srgbClr val="CF1F25"/>
      </a:accent6>
      <a:hlink>
        <a:srgbClr val="0000FF"/>
      </a:hlink>
      <a:folHlink>
        <a:srgbClr val="19519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nCode_2014_Template_0205">
  <a:themeElements>
    <a:clrScheme name="HBM">
      <a:dk1>
        <a:srgbClr val="21235F"/>
      </a:dk1>
      <a:lt1>
        <a:srgbClr val="FFFFFF"/>
      </a:lt1>
      <a:dk2>
        <a:srgbClr val="21235F"/>
      </a:dk2>
      <a:lt2>
        <a:srgbClr val="D9DADC"/>
      </a:lt2>
      <a:accent1>
        <a:srgbClr val="E9E9F7"/>
      </a:accent1>
      <a:accent2>
        <a:srgbClr val="565788"/>
      </a:accent2>
      <a:accent3>
        <a:srgbClr val="FFFFFF"/>
      </a:accent3>
      <a:accent4>
        <a:srgbClr val="21235F"/>
      </a:accent4>
      <a:accent5>
        <a:srgbClr val="F2F2FA"/>
      </a:accent5>
      <a:accent6>
        <a:srgbClr val="4D4E7B"/>
      </a:accent6>
      <a:hlink>
        <a:srgbClr val="FFCC66"/>
      </a:hlink>
      <a:folHlink>
        <a:srgbClr val="00CC99"/>
      </a:folHlink>
    </a:clrScheme>
    <a:fontScheme name="TEMPLATE">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0</TotalTime>
  <Words>1067</Words>
  <Application>Microsoft Office PowerPoint</Application>
  <PresentationFormat>On-screen Show (4:3)</PresentationFormat>
  <Paragraphs>161</Paragraphs>
  <Slides>22</Slides>
  <Notes>7</Notes>
  <HiddenSlides>1</HiddenSlides>
  <MMClips>0</MMClips>
  <ScaleCrop>false</ScaleCrop>
  <HeadingPairs>
    <vt:vector size="8" baseType="variant">
      <vt:variant>
        <vt:lpstr>Fonts Used</vt:lpstr>
      </vt:variant>
      <vt:variant>
        <vt:i4>9</vt:i4>
      </vt:variant>
      <vt:variant>
        <vt:lpstr>Theme</vt:lpstr>
      </vt:variant>
      <vt:variant>
        <vt:i4>3</vt:i4>
      </vt:variant>
      <vt:variant>
        <vt:lpstr>Embedded OLE Servers</vt:lpstr>
      </vt:variant>
      <vt:variant>
        <vt:i4>2</vt:i4>
      </vt:variant>
      <vt:variant>
        <vt:lpstr>Slide Titles</vt:lpstr>
      </vt:variant>
      <vt:variant>
        <vt:i4>22</vt:i4>
      </vt:variant>
    </vt:vector>
  </HeadingPairs>
  <TitlesOfParts>
    <vt:vector size="36" baseType="lpstr">
      <vt:lpstr>ＭＳ Ｐゴシック</vt:lpstr>
      <vt:lpstr>Arial</vt:lpstr>
      <vt:lpstr>Arial</vt:lpstr>
      <vt:lpstr>Calibri</vt:lpstr>
      <vt:lpstr>Calibri Light</vt:lpstr>
      <vt:lpstr>Cambria Math</vt:lpstr>
      <vt:lpstr>Roboto</vt:lpstr>
      <vt:lpstr>Symbol</vt:lpstr>
      <vt:lpstr>Times New Roman</vt:lpstr>
      <vt:lpstr>blank</vt:lpstr>
      <vt:lpstr>HBM Prenscia_Powerpoint Template_PRENSCIA_ACCESS</vt:lpstr>
      <vt:lpstr>nCode_2014_Template_0205</vt:lpstr>
      <vt:lpstr>Document</vt:lpstr>
      <vt:lpstr>Equation</vt:lpstr>
      <vt:lpstr>PowerPoint Presentation</vt:lpstr>
      <vt:lpstr>FE Stress Input to Total Life</vt:lpstr>
      <vt:lpstr>Agenda</vt:lpstr>
      <vt:lpstr>Inputs to a Total Life Calculation</vt:lpstr>
      <vt:lpstr>Stress concentrations</vt:lpstr>
      <vt:lpstr>Stress Profiles Dependent on Mode of Loading</vt:lpstr>
      <vt:lpstr>Stress Profiles Dependent on Mode of Loading</vt:lpstr>
      <vt:lpstr>Use of Weight Functions</vt:lpstr>
      <vt:lpstr>Structural Stresses</vt:lpstr>
      <vt:lpstr>Structural Stress Approach for Welds</vt:lpstr>
      <vt:lpstr>Structural Stresses in Shell Models from Nodal Forces and Moments</vt:lpstr>
      <vt:lpstr>Shell Surface Stresses</vt:lpstr>
      <vt:lpstr>Structural Stresses in Solid Element Models from TTI</vt:lpstr>
      <vt:lpstr>Stresses Calculated Directly by the Finite Element Model</vt:lpstr>
      <vt:lpstr>Structural Stress from Stress Integration</vt:lpstr>
      <vt:lpstr>Approach using FE Results</vt:lpstr>
      <vt:lpstr>Assumptions</vt:lpstr>
      <vt:lpstr>Superposition to Create  Structural Stress History</vt:lpstr>
      <vt:lpstr>Kt Profiles</vt:lpstr>
      <vt:lpstr>Summary</vt:lpstr>
      <vt:lpstr>Questions?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2017-10-03T18:50:24Z</dcterms:created>
  <dcterms:modified xsi:type="dcterms:W3CDTF">2017-10-11T18:36:19Z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0b9d99a9-5db6-4202-b877-c1426fcdd350</vt:lpwstr>
  </property>
  <property fmtid="{D5CDD505-2E9C-101B-9397-08002B2CF9AE}" pid="3" name="HBMPRENSCIAClassification">
    <vt:lpwstr>HBM Prenscia: Business Document</vt:lpwstr>
  </property>
  <property fmtid="{D5CDD505-2E9C-101B-9397-08002B2CF9AE}" pid="4" name="HBMNCODEClassification">
    <vt:lpwstr>HBM Prenscia: Work In Progress</vt:lpwstr>
  </property>
</Properties>
</file>